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31/05/2017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31/05/2017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31/05/2017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31/05/2017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31/05/2017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31/05/2017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31/05/2017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31/05/2017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31/05/2017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31/05/2017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31/05/2017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31/05/2017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/>
              <a:t>Plenária Final da Conferência Municipal de Assistência Social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295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926938"/>
              </p:ext>
            </p:extLst>
          </p:nvPr>
        </p:nvGraphicFramePr>
        <p:xfrm>
          <a:off x="251520" y="72011"/>
          <a:ext cx="8712967" cy="67413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6768752"/>
                <a:gridCol w="1440159"/>
              </a:tblGrid>
              <a:tr h="385303"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DELIBERAÇÕES PARA O MUNICÍPIO – TOTALIZANDO 10 DELIBERAÇÕES, CONSIDERANDO OS 4 EIXOS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402422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DELIBERAÇÕES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EIXO</a:t>
                      </a:r>
                      <a:endParaRPr lang="pt-BR" sz="1600" b="1" dirty="0"/>
                    </a:p>
                  </a:txBody>
                  <a:tcPr/>
                </a:tc>
              </a:tr>
              <a:tr h="5953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t-BR" sz="2000" dirty="0" smtClean="0"/>
                        <a:t>1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pt-BR" sz="2000" dirty="0"/>
                    </a:p>
                  </a:txBody>
                  <a:tcPr/>
                </a:tc>
              </a:tr>
              <a:tr h="5953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t-BR" sz="2000" dirty="0" smtClean="0"/>
                        <a:t>2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pt-BR" sz="2000" dirty="0"/>
                    </a:p>
                  </a:txBody>
                  <a:tcPr/>
                </a:tc>
              </a:tr>
              <a:tr h="5953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t-BR" sz="2000" dirty="0" smtClean="0"/>
                        <a:t>3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pt-BR" sz="2000" dirty="0"/>
                    </a:p>
                  </a:txBody>
                  <a:tcPr/>
                </a:tc>
              </a:tr>
              <a:tr h="5953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t-BR" sz="2000" dirty="0" smtClean="0"/>
                        <a:t>4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pt-BR" sz="2000" dirty="0"/>
                    </a:p>
                  </a:txBody>
                  <a:tcPr/>
                </a:tc>
              </a:tr>
              <a:tr h="5953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t-BR" sz="2000" dirty="0" smtClean="0"/>
                        <a:t>5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pt-BR" sz="2000" dirty="0"/>
                    </a:p>
                  </a:txBody>
                  <a:tcPr/>
                </a:tc>
              </a:tr>
              <a:tr h="5953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t-BR" sz="2000" dirty="0" smtClean="0"/>
                        <a:t>6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pt-BR" sz="2000" dirty="0"/>
                    </a:p>
                  </a:txBody>
                  <a:tcPr/>
                </a:tc>
              </a:tr>
              <a:tr h="5953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t-BR" sz="2000" dirty="0" smtClean="0"/>
                        <a:t>7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pt-BR" sz="2000" dirty="0"/>
                    </a:p>
                  </a:txBody>
                  <a:tcPr/>
                </a:tc>
              </a:tr>
              <a:tr h="5953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t-BR" sz="2000" dirty="0" smtClean="0"/>
                        <a:t>8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pt-BR" sz="2000" dirty="0"/>
                    </a:p>
                  </a:txBody>
                  <a:tcPr/>
                </a:tc>
              </a:tr>
              <a:tr h="5953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t-BR" sz="2000" dirty="0" smtClean="0"/>
                        <a:t>9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pt-BR" sz="2000" dirty="0"/>
                    </a:p>
                  </a:txBody>
                  <a:tcPr/>
                </a:tc>
              </a:tr>
              <a:tr h="5953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t-BR" sz="2000" dirty="0" smtClean="0"/>
                        <a:t>10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pt-BR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125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472924"/>
              </p:ext>
            </p:extLst>
          </p:nvPr>
        </p:nvGraphicFramePr>
        <p:xfrm>
          <a:off x="251520" y="319405"/>
          <a:ext cx="8712967" cy="65780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6768752"/>
                <a:gridCol w="1440159"/>
              </a:tblGrid>
              <a:tr h="355064"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DELIBERAÇÕES DO MUNICÍPIO P/ O ESTADO CONSIDERANDO OS 4 EIXOS -</a:t>
                      </a:r>
                      <a:r>
                        <a:rPr lang="pt-BR" sz="1600" b="1" baseline="0" dirty="0" smtClean="0"/>
                        <a:t> </a:t>
                      </a:r>
                      <a:r>
                        <a:rPr lang="pt-BR" sz="1600" b="1" dirty="0" smtClean="0"/>
                        <a:t>SC SÃO 4 DELIBERAÇÕES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DELIBERAÇÕES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EIXO</a:t>
                      </a:r>
                      <a:endParaRPr lang="pt-BR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t-BR" sz="3000" dirty="0" smtClean="0"/>
                        <a:t>1</a:t>
                      </a:r>
                      <a:endParaRPr lang="pt-BR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pt-BR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pt-BR" sz="6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t-BR" sz="3000" dirty="0" smtClean="0"/>
                        <a:t>2</a:t>
                      </a:r>
                      <a:endParaRPr lang="pt-BR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pt-BR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pt-BR" sz="6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t-BR" sz="3000" dirty="0" smtClean="0"/>
                        <a:t>3</a:t>
                      </a:r>
                      <a:endParaRPr lang="pt-BR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pt-BR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pt-BR" sz="6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t-BR" sz="3000" dirty="0" smtClean="0"/>
                        <a:t>4</a:t>
                      </a:r>
                      <a:endParaRPr lang="pt-BR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pt-BR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pt-BR" sz="6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414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465450"/>
              </p:ext>
            </p:extLst>
          </p:nvPr>
        </p:nvGraphicFramePr>
        <p:xfrm>
          <a:off x="251520" y="188640"/>
          <a:ext cx="8712967" cy="65780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6768752"/>
                <a:gridCol w="1440159"/>
              </a:tblGrid>
              <a:tr h="355064"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DELIBERAÇÕES DO MUNICÍPIO PARA A UNIÃO CONSIDERANDO OS 4 EIXOS – ATÉ 4 DELIBERAÇÕES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DELIBERAÇÕES</a:t>
                      </a:r>
                      <a:endParaRPr lang="pt-BR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EIXO</a:t>
                      </a:r>
                      <a:endParaRPr lang="pt-BR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t-BR" sz="3000" dirty="0" smtClean="0"/>
                        <a:t>1</a:t>
                      </a:r>
                      <a:endParaRPr lang="pt-BR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pt-BR" sz="6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t-BR" sz="3000" dirty="0" smtClean="0"/>
                        <a:t>2</a:t>
                      </a:r>
                      <a:endParaRPr lang="pt-BR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pt-BR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pt-BR" sz="6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t-BR" sz="3000" dirty="0" smtClean="0"/>
                        <a:t>3</a:t>
                      </a:r>
                      <a:endParaRPr lang="pt-BR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pt-BR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pt-BR" sz="6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pt-BR" sz="3000" dirty="0" smtClean="0"/>
                        <a:t>4</a:t>
                      </a:r>
                      <a:endParaRPr lang="pt-BR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pt-BR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pt-BR" sz="6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295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75</Words>
  <Application>Microsoft Office PowerPoint</Application>
  <PresentationFormat>Apresentação na tela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Plenária Final da Conferência Municipal de Assistência Social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Plenária Final da Conferência Municipal de Assistência Social</dc:title>
  <dc:creator>GRANFPOLIS</dc:creator>
  <cp:lastModifiedBy>GRANFPOLIS</cp:lastModifiedBy>
  <cp:revision>4</cp:revision>
  <cp:lastPrinted>2017-05-31T20:10:23Z</cp:lastPrinted>
  <dcterms:created xsi:type="dcterms:W3CDTF">2017-05-31T19:07:02Z</dcterms:created>
  <dcterms:modified xsi:type="dcterms:W3CDTF">2017-05-31T20:10:47Z</dcterms:modified>
</cp:coreProperties>
</file>