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5"/>
  </p:notesMasterIdLst>
  <p:handoutMasterIdLst>
    <p:handoutMasterId r:id="rId26"/>
  </p:handout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2244" y="-6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Espaço Reservado para Cabeçalho 1"/>
          <p:cNvSpPr txBox="1">
            <a:spLocks noGrp="1"/>
          </p:cNvSpPr>
          <p:nvPr>
            <p:ph type="hdr" sz="quarter"/>
          </p:nvPr>
        </p:nvSpPr>
        <p:spPr>
          <a:xfrm>
            <a:off x="0" y="0"/>
            <a:ext cx="2975760" cy="456839"/>
          </a:xfrm>
          <a:prstGeom prst="rect">
            <a:avLst/>
          </a:prstGeom>
          <a:noFill/>
          <a:ln>
            <a:noFill/>
          </a:ln>
        </p:spPr>
        <p:txBody>
          <a:bodyPr vert="horz" wrap="none" lIns="90000" tIns="45000" rIns="90000" bIns="45000" compatLnSpc="1"/>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1400"/>
            </a:pPr>
            <a:endParaRPr lang="pt-BR" sz="1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3" name="Espaço Reservado para Data 2"/>
          <p:cNvSpPr txBox="1">
            <a:spLocks noGrp="1"/>
          </p:cNvSpPr>
          <p:nvPr>
            <p:ph type="dt" sz="quarter" idx="1"/>
          </p:nvPr>
        </p:nvSpPr>
        <p:spPr>
          <a:xfrm>
            <a:off x="3881880" y="0"/>
            <a:ext cx="2975760" cy="456839"/>
          </a:xfrm>
          <a:prstGeom prst="rect">
            <a:avLst/>
          </a:prstGeom>
          <a:noFill/>
          <a:ln>
            <a:noFill/>
          </a:ln>
        </p:spPr>
        <p:txBody>
          <a:bodyPr vert="horz" wrap="none" lIns="90000" tIns="45000" rIns="90000" bIns="45000" compatLnSpc="1"/>
          <a:lstStyle/>
          <a:p>
            <a:pPr marL="0" marR="0" lvl="0" indent="0" algn="r"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1400"/>
            </a:pPr>
            <a:endParaRPr lang="pt-BR" sz="1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4" name="Espaço Reservado para Rodapé 3"/>
          <p:cNvSpPr txBox="1">
            <a:spLocks noGrp="1"/>
          </p:cNvSpPr>
          <p:nvPr>
            <p:ph type="ftr" sz="quarter" idx="2"/>
          </p:nvPr>
        </p:nvSpPr>
        <p:spPr>
          <a:xfrm>
            <a:off x="0" y="8686800"/>
            <a:ext cx="2975760" cy="456839"/>
          </a:xfrm>
          <a:prstGeom prst="rect">
            <a:avLst/>
          </a:prstGeom>
          <a:noFill/>
          <a:ln>
            <a:noFill/>
          </a:ln>
        </p:spPr>
        <p:txBody>
          <a:bodyPr vert="horz" wrap="none" lIns="90000" tIns="45000" rIns="90000" bIns="45000" anchor="b" compatLnSpc="1"/>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1400"/>
            </a:pPr>
            <a:endParaRPr lang="pt-BR" sz="1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5" name="Espaço Reservado para Número de Slide 4"/>
          <p:cNvSpPr txBox="1">
            <a:spLocks noGrp="1"/>
          </p:cNvSpPr>
          <p:nvPr>
            <p:ph type="sldNum" sz="quarter" idx="3"/>
          </p:nvPr>
        </p:nvSpPr>
        <p:spPr>
          <a:xfrm>
            <a:off x="3881880" y="8686800"/>
            <a:ext cx="2975760" cy="456839"/>
          </a:xfrm>
          <a:prstGeom prst="rect">
            <a:avLst/>
          </a:prstGeom>
          <a:noFill/>
          <a:ln>
            <a:noFill/>
          </a:ln>
        </p:spPr>
        <p:txBody>
          <a:bodyPr vert="horz" wrap="none" lIns="90000" tIns="45000" rIns="90000" bIns="45000" anchor="b" compatLnSpc="1"/>
          <a:lstStyle/>
          <a:p>
            <a:pPr marL="0" marR="0" lvl="0" indent="0" algn="r"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1400"/>
            </a:pPr>
            <a:fld id="{9A9CEAD3-BA6E-40BF-9183-3151932682D6}" type="slidenum">
              <a:t>‹nº›</a:t>
            </a:fld>
            <a:endParaRPr lang="pt-BR" sz="1400" b="0" i="0" u="none" strike="noStrike" baseline="0">
              <a:ln>
                <a:noFill/>
              </a:ln>
              <a:solidFill>
                <a:srgbClr val="000000"/>
              </a:solidFill>
              <a:latin typeface="Times New Roman" pitchFamily="18"/>
              <a:ea typeface="Lucida Sans Unicode" pitchFamily="2"/>
              <a:cs typeface="Lucida Sans Unicode" pitchFamily="2"/>
            </a:endParaRPr>
          </a:p>
        </p:txBody>
      </p:sp>
    </p:spTree>
    <p:extLst>
      <p:ext uri="{BB962C8B-B14F-4D97-AF65-F5344CB8AC3E}">
        <p14:creationId xmlns:p14="http://schemas.microsoft.com/office/powerpoint/2010/main" val="23388173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tângulo 1"/>
          <p:cNvSpPr>
            <a:spLocks noMove="1" noResize="1"/>
          </p:cNvSpPr>
          <p:nvPr/>
        </p:nvSpPr>
        <p:spPr>
          <a:xfrm>
            <a:off x="0" y="0"/>
            <a:ext cx="6858000" cy="9144000"/>
          </a:xfrm>
          <a:prstGeom prst="rect">
            <a:avLst/>
          </a:prstGeom>
          <a:solidFill>
            <a:srgbClr val="FFFFFF"/>
          </a:solidFill>
          <a:ln>
            <a:noFill/>
            <a:prstDash val="solid"/>
          </a:ln>
        </p:spPr>
        <p:txBody>
          <a:bodyPr vert="horz" wrap="none" lIns="90000" tIns="45000" rIns="90000" bIns="45000" anchor="ctr" anchorCtr="1" compatLnSpc="1"/>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3" name="Forma livre 2"/>
          <p:cNvSpPr/>
          <p:nvPr/>
        </p:nvSpPr>
        <p:spPr>
          <a:xfrm>
            <a:off x="0" y="0"/>
            <a:ext cx="6858000" cy="91440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4" name="Forma livre 3"/>
          <p:cNvSpPr/>
          <p:nvPr/>
        </p:nvSpPr>
        <p:spPr>
          <a:xfrm>
            <a:off x="0" y="0"/>
            <a:ext cx="6858000" cy="91440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5" name="Forma livre 4"/>
          <p:cNvSpPr/>
          <p:nvPr/>
        </p:nvSpPr>
        <p:spPr>
          <a:xfrm>
            <a:off x="0" y="0"/>
            <a:ext cx="6858000" cy="91440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6" name="Forma livre 5"/>
          <p:cNvSpPr/>
          <p:nvPr/>
        </p:nvSpPr>
        <p:spPr>
          <a:xfrm>
            <a:off x="0" y="0"/>
            <a:ext cx="6858000" cy="91440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7" name="Forma livre 6"/>
          <p:cNvSpPr/>
          <p:nvPr/>
        </p:nvSpPr>
        <p:spPr>
          <a:xfrm>
            <a:off x="0" y="0"/>
            <a:ext cx="6858000" cy="91440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8" name="Forma livre 7"/>
          <p:cNvSpPr/>
          <p:nvPr/>
        </p:nvSpPr>
        <p:spPr>
          <a:xfrm>
            <a:off x="0" y="0"/>
            <a:ext cx="6858000" cy="91440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9" name="Forma livre 8"/>
          <p:cNvSpPr/>
          <p:nvPr/>
        </p:nvSpPr>
        <p:spPr>
          <a:xfrm>
            <a:off x="0" y="0"/>
            <a:ext cx="6858000" cy="91440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10" name="Forma livre 9"/>
          <p:cNvSpPr/>
          <p:nvPr/>
        </p:nvSpPr>
        <p:spPr>
          <a:xfrm>
            <a:off x="0" y="0"/>
            <a:ext cx="6858000" cy="91440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11" name="Forma livre 10"/>
          <p:cNvSpPr/>
          <p:nvPr/>
        </p:nvSpPr>
        <p:spPr>
          <a:xfrm>
            <a:off x="1143000" y="685799"/>
            <a:ext cx="4572000" cy="3429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9360">
            <a:solidFill>
              <a:srgbClr val="000000"/>
            </a:solidFill>
            <a:prstDash val="solid"/>
            <a:miter/>
          </a:ln>
        </p:spPr>
        <p:txBody>
          <a:bodyPr vert="horz" wrap="none" lIns="90000" tIns="46800" rIns="90000" bIns="46800" anchor="ctr" anchorCtr="0" compatLnSpc="1"/>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12" name="Espaço Reservado para Anotações 11"/>
          <p:cNvSpPr txBox="1">
            <a:spLocks noGrp="1"/>
          </p:cNvSpPr>
          <p:nvPr>
            <p:ph type="body" sz="quarter" idx="3"/>
          </p:nvPr>
        </p:nvSpPr>
        <p:spPr>
          <a:xfrm>
            <a:off x="914400" y="4343400"/>
            <a:ext cx="5022720" cy="4108680"/>
          </a:xfrm>
          <a:prstGeom prst="rect">
            <a:avLst/>
          </a:prstGeom>
          <a:noFill/>
          <a:ln>
            <a:noFill/>
          </a:ln>
        </p:spPr>
        <p:txBody>
          <a:bodyPr vert="horz" lIns="0" tIns="0" rIns="0" bIns="0"/>
          <a:lstStyle>
            <a:defPPr lvl="0">
              <a:buClr>
                <a:srgbClr val="000000"/>
              </a:buClr>
              <a:buSzPct val="100000"/>
              <a:buFont typeface="Times New Roman" pitchFamily="18"/>
              <a:buNone/>
            </a:defPPr>
            <a:lvl1pPr lvl="0">
              <a:buClr>
                <a:srgbClr val="000000"/>
              </a:buClr>
              <a:buSzPct val="100000"/>
              <a:buFont typeface="Times New Roman" pitchFamily="18"/>
              <a:buChar char="•"/>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endParaRPr lang="pt-BR"/>
          </a:p>
        </p:txBody>
      </p:sp>
      <p:sp>
        <p:nvSpPr>
          <p:cNvPr id="13" name="Forma livre 12"/>
          <p:cNvSpPr/>
          <p:nvPr/>
        </p:nvSpPr>
        <p:spPr>
          <a:xfrm>
            <a:off x="3886200" y="8876880"/>
            <a:ext cx="2971800" cy="2671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b" anchorCtr="0" compatLnSpc="1">
            <a:spAutoFit/>
          </a:bodyPr>
          <a:lstStyle/>
          <a:p>
            <a:pPr marL="0" marR="0" lvl="0" indent="0" algn="r" rtl="0" hangingPunct="1">
              <a:lnSpc>
                <a:spcPct val="95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fld id="{9A88AA26-ED8B-448F-96C2-C38D16271910}" type="slidenum">
              <a:t>‹nº›</a:t>
            </a:fld>
            <a:endParaRPr lang="en-GB" sz="12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14" name="Espaço Reservado para Imagem de Slide 13"/>
          <p:cNvSpPr>
            <a:spLocks noGrp="1" noRot="1" noChangeAspect="1"/>
          </p:cNvSpPr>
          <p:nvPr>
            <p:ph type="sldImg" idx="2"/>
          </p:nvPr>
        </p:nvSpPr>
        <p:spPr>
          <a:xfrm>
            <a:off x="1143000" y="695159"/>
            <a:ext cx="4565520" cy="3423240"/>
          </a:xfrm>
          <a:prstGeom prst="rect">
            <a:avLst/>
          </a:prstGeom>
          <a:noFill/>
          <a:ln>
            <a:noFill/>
            <a:prstDash val="solid"/>
          </a:ln>
        </p:spPr>
      </p:sp>
    </p:spTree>
    <p:extLst>
      <p:ext uri="{BB962C8B-B14F-4D97-AF65-F5344CB8AC3E}">
        <p14:creationId xmlns:p14="http://schemas.microsoft.com/office/powerpoint/2010/main" val="3235024390"/>
      </p:ext>
    </p:extLst>
  </p:cSld>
  <p:clrMap bg1="lt1" tx1="dk1" bg2="lt2" tx2="dk2" accent1="accent1" accent2="accent2" accent3="accent3" accent4="accent4" accent5="accent5" accent6="accent6" hlink="hlink" folHlink="folHlink"/>
  <p:notesStyle>
    <a:lvl1pPr marL="0" marR="0" indent="0" algn="l" rtl="0" hangingPunct="0">
      <a:lnSpc>
        <a:spcPct val="100000"/>
      </a:lnSpc>
      <a:spcBef>
        <a:spcPts val="448"/>
      </a:spcBef>
      <a:spcAft>
        <a:spcPts val="0"/>
      </a:spcAf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lang="pt-BR" sz="1200" b="0" i="0" u="none" strike="noStrike" baseline="0">
        <a:ln>
          <a:noFill/>
        </a:ln>
        <a:solidFill>
          <a:srgbClr val="000000"/>
        </a:solidFill>
        <a:latin typeface="Times New Roman" pitchFamily="18"/>
        <a:cs typeface="Tahoma"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025639" y="723959"/>
            <a:ext cx="4825800" cy="3619440"/>
          </a:xfrm>
          <a:prstGeom prst="rect">
            <a:avLst/>
          </a:prstGeom>
        </p:spPr>
        <p:style>
          <a:lnRef idx="2">
            <a:schemeClr val="accent1">
              <a:shade val="50000"/>
            </a:schemeClr>
          </a:lnRef>
          <a:fillRef idx="1">
            <a:schemeClr val="accent1"/>
          </a:fillRef>
          <a:effectRef idx="0">
            <a:schemeClr val="accent1"/>
          </a:effectRef>
          <a:fontRef idx="minor">
            <a:schemeClr val="lt1"/>
          </a:fontRef>
        </p:style>
      </p:sp>
      <p:sp>
        <p:nvSpPr>
          <p:cNvPr id="3" name="Espaço Reservado para Anotações 2"/>
          <p:cNvSpPr txBox="1">
            <a:spLocks noGrp="1"/>
          </p:cNvSpPr>
          <p:nvPr>
            <p:ph type="body" sz="quarter" idx="1"/>
          </p:nvPr>
        </p:nvSpPr>
        <p:spPr>
          <a:xfrm>
            <a:off x="687239" y="4584239"/>
            <a:ext cx="5500800" cy="4344120"/>
          </a:xfrm>
        </p:spPr>
        <p:txBody>
          <a:bodyPr>
            <a:spAutoFit/>
          </a:bodyPr>
          <a:lstStyle/>
          <a:p>
            <a:pPr marL="216000" indent="-216000">
              <a:tabLst/>
            </a:pPr>
            <a:endParaRPr lang="pt-BR" sz="2000" kern="1200">
              <a:latin typeface="Arial" pitchFamily="1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025639" y="723959"/>
            <a:ext cx="4825800" cy="3619440"/>
          </a:xfrm>
          <a:prstGeom prst="rect">
            <a:avLst/>
          </a:prstGeom>
        </p:spPr>
        <p:style>
          <a:lnRef idx="2">
            <a:schemeClr val="accent1">
              <a:shade val="50000"/>
            </a:schemeClr>
          </a:lnRef>
          <a:fillRef idx="1">
            <a:schemeClr val="accent1"/>
          </a:fillRef>
          <a:effectRef idx="0">
            <a:schemeClr val="accent1"/>
          </a:effectRef>
          <a:fontRef idx="minor">
            <a:schemeClr val="lt1"/>
          </a:fontRef>
        </p:style>
      </p:sp>
      <p:sp>
        <p:nvSpPr>
          <p:cNvPr id="3" name="Espaço Reservado para Anotações 2"/>
          <p:cNvSpPr txBox="1">
            <a:spLocks noGrp="1"/>
          </p:cNvSpPr>
          <p:nvPr>
            <p:ph type="body" sz="quarter" idx="1"/>
          </p:nvPr>
        </p:nvSpPr>
        <p:spPr>
          <a:xfrm>
            <a:off x="687239" y="4584239"/>
            <a:ext cx="5500800" cy="4344120"/>
          </a:xfrm>
        </p:spPr>
        <p:txBody>
          <a:bodyPr>
            <a:spAutoFit/>
          </a:bodyPr>
          <a:lstStyle/>
          <a:p>
            <a:pPr marL="216000" indent="-216000">
              <a:tabLst/>
            </a:pPr>
            <a:endParaRPr lang="pt-BR" sz="2000" kern="1200">
              <a:latin typeface="Arial" pitchFamily="1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025639" y="723959"/>
            <a:ext cx="4825800" cy="3619440"/>
          </a:xfrm>
          <a:prstGeom prst="rect">
            <a:avLst/>
          </a:prstGeom>
        </p:spPr>
        <p:style>
          <a:lnRef idx="2">
            <a:schemeClr val="accent1">
              <a:shade val="50000"/>
            </a:schemeClr>
          </a:lnRef>
          <a:fillRef idx="1">
            <a:schemeClr val="accent1"/>
          </a:fillRef>
          <a:effectRef idx="0">
            <a:schemeClr val="accent1"/>
          </a:effectRef>
          <a:fontRef idx="minor">
            <a:schemeClr val="lt1"/>
          </a:fontRef>
        </p:style>
      </p:sp>
      <p:sp>
        <p:nvSpPr>
          <p:cNvPr id="3" name="Espaço Reservado para Anotações 2"/>
          <p:cNvSpPr txBox="1">
            <a:spLocks noGrp="1"/>
          </p:cNvSpPr>
          <p:nvPr>
            <p:ph type="body" sz="quarter" idx="1"/>
          </p:nvPr>
        </p:nvSpPr>
        <p:spPr>
          <a:xfrm>
            <a:off x="687239" y="4584239"/>
            <a:ext cx="5500800" cy="4344120"/>
          </a:xfrm>
        </p:spPr>
        <p:txBody>
          <a:bodyPr>
            <a:spAutoFit/>
          </a:bodyPr>
          <a:lstStyle/>
          <a:p>
            <a:pPr marL="216000" indent="-216000">
              <a:tabLst/>
            </a:pPr>
            <a:endParaRPr lang="pt-BR" sz="2000" kern="1200">
              <a:latin typeface="Arial" pitchFamily="1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025639" y="723959"/>
            <a:ext cx="4825800" cy="3619440"/>
          </a:xfrm>
          <a:prstGeom prst="rect">
            <a:avLst/>
          </a:prstGeom>
        </p:spPr>
        <p:style>
          <a:lnRef idx="2">
            <a:schemeClr val="accent1">
              <a:shade val="50000"/>
            </a:schemeClr>
          </a:lnRef>
          <a:fillRef idx="1">
            <a:schemeClr val="accent1"/>
          </a:fillRef>
          <a:effectRef idx="0">
            <a:schemeClr val="accent1"/>
          </a:effectRef>
          <a:fontRef idx="minor">
            <a:schemeClr val="lt1"/>
          </a:fontRef>
        </p:style>
      </p:sp>
      <p:sp>
        <p:nvSpPr>
          <p:cNvPr id="3" name="Espaço Reservado para Anotações 2"/>
          <p:cNvSpPr txBox="1">
            <a:spLocks noGrp="1"/>
          </p:cNvSpPr>
          <p:nvPr>
            <p:ph type="body" sz="quarter" idx="1"/>
          </p:nvPr>
        </p:nvSpPr>
        <p:spPr>
          <a:xfrm>
            <a:off x="687239" y="4584239"/>
            <a:ext cx="5500800" cy="4344120"/>
          </a:xfrm>
        </p:spPr>
        <p:txBody>
          <a:bodyPr>
            <a:spAutoFit/>
          </a:bodyPr>
          <a:lstStyle/>
          <a:p>
            <a:pPr marL="216000" indent="-216000">
              <a:tabLst/>
            </a:pPr>
            <a:endParaRPr lang="pt-BR" sz="2000" kern="1200">
              <a:latin typeface="Arial" pitchFamily="1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rma livre 1"/>
          <p:cNvSpPr/>
          <p:nvPr/>
        </p:nvSpPr>
        <p:spPr>
          <a:xfrm>
            <a:off x="1143000" y="685799"/>
            <a:ext cx="4572000" cy="3429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9360">
            <a:solidFill>
              <a:srgbClr val="000000"/>
            </a:solidFill>
            <a:prstDash val="solid"/>
            <a:miter/>
          </a:ln>
        </p:spPr>
        <p:txBody>
          <a:bodyPr vert="horz" wrap="none" lIns="90000" tIns="46800" rIns="90000" bIns="46800" anchor="ctr" anchorCtr="0" compatLnSpc="1"/>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3" name="Espaço Reservado para Anotações 2"/>
          <p:cNvSpPr txBox="1">
            <a:spLocks noGrp="1"/>
          </p:cNvSpPr>
          <p:nvPr>
            <p:ph type="body" sz="quarter" idx="1"/>
          </p:nvPr>
        </p:nvSpPr>
        <p:spPr>
          <a:xfrm>
            <a:off x="914400" y="4343400"/>
            <a:ext cx="5022720" cy="4109040"/>
          </a:xfrm>
        </p:spPr>
        <p:txBody>
          <a:bodyPr>
            <a:spAutoFit/>
          </a:bodyPr>
          <a:lstStyle>
            <a:defPPr lvl="0">
              <a:buClr>
                <a:srgbClr val="000000"/>
              </a:buClr>
              <a:buSzPct val="100000"/>
              <a:buFont typeface="Times New Roman" pitchFamily="18"/>
              <a:buNone/>
            </a:defPPr>
            <a:lvl1pPr lvl="0">
              <a:buClr>
                <a:srgbClr val="000000"/>
              </a:buClr>
              <a:buSzPct val="100000"/>
              <a:buFont typeface="Times New Roman" pitchFamily="18"/>
              <a:buChar char="•"/>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endParaRPr lang="pt-B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rma livre 1"/>
          <p:cNvSpPr/>
          <p:nvPr/>
        </p:nvSpPr>
        <p:spPr>
          <a:xfrm>
            <a:off x="1143000" y="685799"/>
            <a:ext cx="4572000" cy="3429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9360">
            <a:solidFill>
              <a:srgbClr val="000000"/>
            </a:solidFill>
            <a:prstDash val="solid"/>
            <a:miter/>
          </a:ln>
        </p:spPr>
        <p:txBody>
          <a:bodyPr vert="horz" wrap="none" lIns="90000" tIns="46800" rIns="90000" bIns="46800" anchor="ctr" anchorCtr="0" compatLnSpc="1"/>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3" name="Espaço Reservado para Anotações 2"/>
          <p:cNvSpPr txBox="1">
            <a:spLocks noGrp="1"/>
          </p:cNvSpPr>
          <p:nvPr>
            <p:ph type="body" sz="quarter" idx="1"/>
          </p:nvPr>
        </p:nvSpPr>
        <p:spPr>
          <a:xfrm>
            <a:off x="914400" y="4343400"/>
            <a:ext cx="5022720" cy="4109040"/>
          </a:xfrm>
        </p:spPr>
        <p:txBody>
          <a:bodyPr>
            <a:spAutoFit/>
          </a:bodyPr>
          <a:lstStyle>
            <a:defPPr lvl="0">
              <a:buClr>
                <a:srgbClr val="000000"/>
              </a:buClr>
              <a:buSzPct val="100000"/>
              <a:buFont typeface="Times New Roman" pitchFamily="18"/>
              <a:buNone/>
            </a:defPPr>
            <a:lvl1pPr lvl="0">
              <a:buClr>
                <a:srgbClr val="000000"/>
              </a:buClr>
              <a:buSzPct val="100000"/>
              <a:buFont typeface="Times New Roman" pitchFamily="18"/>
              <a:buChar char="•"/>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endParaRPr lang="pt-B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rma livre 1"/>
          <p:cNvSpPr/>
          <p:nvPr/>
        </p:nvSpPr>
        <p:spPr>
          <a:xfrm>
            <a:off x="1143000" y="685799"/>
            <a:ext cx="4572000" cy="3429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9360">
            <a:solidFill>
              <a:srgbClr val="000000"/>
            </a:solidFill>
            <a:prstDash val="solid"/>
            <a:miter/>
          </a:ln>
        </p:spPr>
        <p:txBody>
          <a:bodyPr vert="horz" wrap="none" lIns="90000" tIns="46800" rIns="90000" bIns="46800" anchor="ctr" anchorCtr="0" compatLnSpc="1"/>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3" name="Espaço Reservado para Anotações 2"/>
          <p:cNvSpPr txBox="1">
            <a:spLocks noGrp="1"/>
          </p:cNvSpPr>
          <p:nvPr>
            <p:ph type="body" sz="quarter" idx="1"/>
          </p:nvPr>
        </p:nvSpPr>
        <p:spPr>
          <a:xfrm>
            <a:off x="914400" y="4343400"/>
            <a:ext cx="5022720" cy="4109040"/>
          </a:xfrm>
        </p:spPr>
        <p:txBody>
          <a:bodyPr>
            <a:spAutoFit/>
          </a:bodyPr>
          <a:lstStyle>
            <a:defPPr lvl="0">
              <a:buClr>
                <a:srgbClr val="000000"/>
              </a:buClr>
              <a:buSzPct val="100000"/>
              <a:buFont typeface="Times New Roman" pitchFamily="18"/>
              <a:buNone/>
            </a:defPPr>
            <a:lvl1pPr lvl="0">
              <a:buClr>
                <a:srgbClr val="000000"/>
              </a:buClr>
              <a:buSzPct val="100000"/>
              <a:buFont typeface="Times New Roman" pitchFamily="18"/>
              <a:buChar char="•"/>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endParaRPr lang="pt-B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rma livre 1"/>
          <p:cNvSpPr/>
          <p:nvPr/>
        </p:nvSpPr>
        <p:spPr>
          <a:xfrm>
            <a:off x="1143000" y="685799"/>
            <a:ext cx="4572000" cy="3429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9360">
            <a:solidFill>
              <a:srgbClr val="000000"/>
            </a:solidFill>
            <a:prstDash val="solid"/>
            <a:miter/>
          </a:ln>
        </p:spPr>
        <p:txBody>
          <a:bodyPr vert="horz" wrap="none" lIns="90000" tIns="46800" rIns="90000" bIns="46800" anchor="ctr" anchorCtr="0" compatLnSpc="1"/>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3" name="Espaço Reservado para Anotações 2"/>
          <p:cNvSpPr txBox="1">
            <a:spLocks noGrp="1"/>
          </p:cNvSpPr>
          <p:nvPr>
            <p:ph type="body" sz="quarter" idx="1"/>
          </p:nvPr>
        </p:nvSpPr>
        <p:spPr>
          <a:xfrm>
            <a:off x="914400" y="4343400"/>
            <a:ext cx="5022720" cy="4109040"/>
          </a:xfrm>
        </p:spPr>
        <p:txBody>
          <a:bodyPr>
            <a:spAutoFit/>
          </a:bodyPr>
          <a:lstStyle>
            <a:defPPr lvl="0">
              <a:buClr>
                <a:srgbClr val="000000"/>
              </a:buClr>
              <a:buSzPct val="100000"/>
              <a:buFont typeface="Times New Roman" pitchFamily="18"/>
              <a:buNone/>
            </a:defPPr>
            <a:lvl1pPr lvl="0">
              <a:buClr>
                <a:srgbClr val="000000"/>
              </a:buClr>
              <a:buSzPct val="100000"/>
              <a:buFont typeface="Times New Roman" pitchFamily="18"/>
              <a:buChar char="•"/>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endParaRPr lang="pt-B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rma livre 1"/>
          <p:cNvSpPr/>
          <p:nvPr/>
        </p:nvSpPr>
        <p:spPr>
          <a:xfrm>
            <a:off x="1143000" y="685799"/>
            <a:ext cx="4572000" cy="3429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9360">
            <a:solidFill>
              <a:srgbClr val="000000"/>
            </a:solidFill>
            <a:prstDash val="solid"/>
            <a:miter/>
          </a:ln>
        </p:spPr>
        <p:txBody>
          <a:bodyPr vert="horz" wrap="none" lIns="90000" tIns="46800" rIns="90000" bIns="46800" anchor="ctr" anchorCtr="0" compatLnSpc="1"/>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3" name="Espaço Reservado para Anotações 2"/>
          <p:cNvSpPr txBox="1">
            <a:spLocks noGrp="1"/>
          </p:cNvSpPr>
          <p:nvPr>
            <p:ph type="body" sz="quarter" idx="1"/>
          </p:nvPr>
        </p:nvSpPr>
        <p:spPr>
          <a:xfrm>
            <a:off x="914400" y="4343400"/>
            <a:ext cx="5022720" cy="4109040"/>
          </a:xfrm>
        </p:spPr>
        <p:txBody>
          <a:bodyPr>
            <a:spAutoFit/>
          </a:bodyPr>
          <a:lstStyle>
            <a:defPPr lvl="0">
              <a:buClr>
                <a:srgbClr val="000000"/>
              </a:buClr>
              <a:buSzPct val="100000"/>
              <a:buFont typeface="Times New Roman" pitchFamily="18"/>
              <a:buNone/>
            </a:defPPr>
            <a:lvl1pPr lvl="0">
              <a:buClr>
                <a:srgbClr val="000000"/>
              </a:buClr>
              <a:buSzPct val="100000"/>
              <a:buFont typeface="Times New Roman" pitchFamily="18"/>
              <a:buChar char="•"/>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endParaRPr lang="pt-B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rma livre 1"/>
          <p:cNvSpPr/>
          <p:nvPr/>
        </p:nvSpPr>
        <p:spPr>
          <a:xfrm>
            <a:off x="1143000" y="685799"/>
            <a:ext cx="4572000" cy="3429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9360">
            <a:solidFill>
              <a:srgbClr val="000000"/>
            </a:solidFill>
            <a:prstDash val="solid"/>
            <a:miter/>
          </a:ln>
        </p:spPr>
        <p:txBody>
          <a:bodyPr vert="horz" wrap="none" lIns="90000" tIns="46800" rIns="90000" bIns="46800" anchor="ctr" anchorCtr="0" compatLnSpc="1"/>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3" name="Espaço Reservado para Anotações 2"/>
          <p:cNvSpPr txBox="1">
            <a:spLocks noGrp="1"/>
          </p:cNvSpPr>
          <p:nvPr>
            <p:ph type="body" sz="quarter" idx="1"/>
          </p:nvPr>
        </p:nvSpPr>
        <p:spPr>
          <a:xfrm>
            <a:off x="914400" y="4343400"/>
            <a:ext cx="5022720" cy="4109040"/>
          </a:xfrm>
        </p:spPr>
        <p:txBody>
          <a:bodyPr>
            <a:spAutoFit/>
          </a:bodyPr>
          <a:lstStyle>
            <a:defPPr lvl="0">
              <a:buClr>
                <a:srgbClr val="000000"/>
              </a:buClr>
              <a:buSzPct val="100000"/>
              <a:buFont typeface="Times New Roman" pitchFamily="18"/>
              <a:buNone/>
            </a:defPPr>
            <a:lvl1pPr lvl="0">
              <a:buClr>
                <a:srgbClr val="000000"/>
              </a:buClr>
              <a:buSzPct val="100000"/>
              <a:buFont typeface="Times New Roman" pitchFamily="18"/>
              <a:buChar char="•"/>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endParaRPr lang="pt-B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rma livre 1"/>
          <p:cNvSpPr/>
          <p:nvPr/>
        </p:nvSpPr>
        <p:spPr>
          <a:xfrm>
            <a:off x="1143000" y="685799"/>
            <a:ext cx="4572000" cy="3429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9360">
            <a:solidFill>
              <a:srgbClr val="000000"/>
            </a:solidFill>
            <a:prstDash val="solid"/>
            <a:miter/>
          </a:ln>
        </p:spPr>
        <p:txBody>
          <a:bodyPr vert="horz" wrap="none" lIns="90000" tIns="46800" rIns="90000" bIns="46800" anchor="ctr" anchorCtr="0" compatLnSpc="1"/>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3" name="Espaço Reservado para Anotações 2"/>
          <p:cNvSpPr txBox="1">
            <a:spLocks noGrp="1"/>
          </p:cNvSpPr>
          <p:nvPr>
            <p:ph type="body" sz="quarter" idx="1"/>
          </p:nvPr>
        </p:nvSpPr>
        <p:spPr>
          <a:xfrm>
            <a:off x="914400" y="4343400"/>
            <a:ext cx="5022720" cy="4109040"/>
          </a:xfrm>
        </p:spPr>
        <p:txBody>
          <a:bodyPr>
            <a:spAutoFit/>
          </a:bodyPr>
          <a:lstStyle>
            <a:defPPr lvl="0">
              <a:buClr>
                <a:srgbClr val="000000"/>
              </a:buClr>
              <a:buSzPct val="100000"/>
              <a:buFont typeface="Times New Roman" pitchFamily="18"/>
              <a:buNone/>
            </a:defPPr>
            <a:lvl1pPr lvl="0">
              <a:buClr>
                <a:srgbClr val="000000"/>
              </a:buClr>
              <a:buSzPct val="100000"/>
              <a:buFont typeface="Times New Roman" pitchFamily="18"/>
              <a:buChar char="•"/>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endParaRPr lang="pt-B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025639" y="723959"/>
            <a:ext cx="4825800" cy="3619440"/>
          </a:xfrm>
          <a:prstGeom prst="rect">
            <a:avLst/>
          </a:prstGeom>
        </p:spPr>
        <p:style>
          <a:lnRef idx="2">
            <a:schemeClr val="accent1">
              <a:shade val="50000"/>
            </a:schemeClr>
          </a:lnRef>
          <a:fillRef idx="1">
            <a:schemeClr val="accent1"/>
          </a:fillRef>
          <a:effectRef idx="0">
            <a:schemeClr val="accent1"/>
          </a:effectRef>
          <a:fontRef idx="minor">
            <a:schemeClr val="lt1"/>
          </a:fontRef>
        </p:style>
      </p:sp>
      <p:sp>
        <p:nvSpPr>
          <p:cNvPr id="3" name="Espaço Reservado para Anotações 2"/>
          <p:cNvSpPr txBox="1">
            <a:spLocks noGrp="1"/>
          </p:cNvSpPr>
          <p:nvPr>
            <p:ph type="body" sz="quarter" idx="1"/>
          </p:nvPr>
        </p:nvSpPr>
        <p:spPr>
          <a:xfrm>
            <a:off x="687239" y="4584239"/>
            <a:ext cx="5500800" cy="4344120"/>
          </a:xfrm>
        </p:spPr>
        <p:txBody>
          <a:bodyPr>
            <a:spAutoFit/>
          </a:bodyPr>
          <a:lstStyle/>
          <a:p>
            <a:pPr marL="216000" indent="-216000">
              <a:tabLst/>
            </a:pPr>
            <a:endParaRPr lang="pt-BR" sz="2000" kern="1200">
              <a:latin typeface="Arial" pitchFamily="1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rma livre 1"/>
          <p:cNvSpPr/>
          <p:nvPr/>
        </p:nvSpPr>
        <p:spPr>
          <a:xfrm>
            <a:off x="1143000" y="685799"/>
            <a:ext cx="4572000" cy="3429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9360">
            <a:solidFill>
              <a:srgbClr val="000000"/>
            </a:solidFill>
            <a:prstDash val="solid"/>
            <a:miter/>
          </a:ln>
        </p:spPr>
        <p:txBody>
          <a:bodyPr vert="horz" wrap="none" lIns="90000" tIns="46800" rIns="90000" bIns="46800" anchor="ctr" anchorCtr="0" compatLnSpc="1"/>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3" name="Espaço Reservado para Anotações 2"/>
          <p:cNvSpPr txBox="1">
            <a:spLocks noGrp="1"/>
          </p:cNvSpPr>
          <p:nvPr>
            <p:ph type="body" sz="quarter" idx="1"/>
          </p:nvPr>
        </p:nvSpPr>
        <p:spPr>
          <a:xfrm>
            <a:off x="914400" y="4343400"/>
            <a:ext cx="5022720" cy="4109040"/>
          </a:xfrm>
        </p:spPr>
        <p:txBody>
          <a:bodyPr>
            <a:spAutoFit/>
          </a:bodyPr>
          <a:lstStyle>
            <a:defPPr lvl="0">
              <a:buClr>
                <a:srgbClr val="000000"/>
              </a:buClr>
              <a:buSzPct val="100000"/>
              <a:buFont typeface="Times New Roman" pitchFamily="18"/>
              <a:buNone/>
            </a:defPPr>
            <a:lvl1pPr lvl="0">
              <a:buClr>
                <a:srgbClr val="000000"/>
              </a:buClr>
              <a:buSzPct val="100000"/>
              <a:buFont typeface="Times New Roman" pitchFamily="18"/>
              <a:buChar char="•"/>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endParaRPr lang="pt-B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rma livre 1"/>
          <p:cNvSpPr/>
          <p:nvPr/>
        </p:nvSpPr>
        <p:spPr>
          <a:xfrm>
            <a:off x="1143000" y="685799"/>
            <a:ext cx="4572000" cy="3429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9360">
            <a:solidFill>
              <a:srgbClr val="000000"/>
            </a:solidFill>
            <a:prstDash val="solid"/>
            <a:miter/>
          </a:ln>
        </p:spPr>
        <p:txBody>
          <a:bodyPr vert="horz" wrap="none" lIns="90000" tIns="46800" rIns="90000" bIns="46800" anchor="ctr" anchorCtr="0" compatLnSpc="1"/>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3" name="Espaço Reservado para Anotações 2"/>
          <p:cNvSpPr txBox="1">
            <a:spLocks noGrp="1"/>
          </p:cNvSpPr>
          <p:nvPr>
            <p:ph type="body" sz="quarter" idx="1"/>
          </p:nvPr>
        </p:nvSpPr>
        <p:spPr>
          <a:xfrm>
            <a:off x="914400" y="4343400"/>
            <a:ext cx="5022720" cy="4109040"/>
          </a:xfrm>
        </p:spPr>
        <p:txBody>
          <a:bodyPr>
            <a:spAutoFit/>
          </a:bodyPr>
          <a:lstStyle>
            <a:defPPr lvl="0">
              <a:buClr>
                <a:srgbClr val="000000"/>
              </a:buClr>
              <a:buSzPct val="100000"/>
              <a:buFont typeface="Times New Roman" pitchFamily="18"/>
              <a:buNone/>
            </a:defPPr>
            <a:lvl1pPr lvl="0">
              <a:buClr>
                <a:srgbClr val="000000"/>
              </a:buClr>
              <a:buSzPct val="100000"/>
              <a:buFont typeface="Times New Roman" pitchFamily="18"/>
              <a:buChar char="•"/>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endParaRPr lang="pt-B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rma livre 1"/>
          <p:cNvSpPr/>
          <p:nvPr/>
        </p:nvSpPr>
        <p:spPr>
          <a:xfrm>
            <a:off x="1143000" y="685799"/>
            <a:ext cx="4572000" cy="3429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9360">
            <a:solidFill>
              <a:srgbClr val="000000"/>
            </a:solidFill>
            <a:prstDash val="solid"/>
            <a:miter/>
          </a:ln>
        </p:spPr>
        <p:txBody>
          <a:bodyPr vert="horz" wrap="none" lIns="90000" tIns="46800" rIns="90000" bIns="46800" anchor="ctr" anchorCtr="0" compatLnSpc="1"/>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3" name="Espaço Reservado para Anotações 2"/>
          <p:cNvSpPr txBox="1">
            <a:spLocks noGrp="1"/>
          </p:cNvSpPr>
          <p:nvPr>
            <p:ph type="body" sz="quarter" idx="1"/>
          </p:nvPr>
        </p:nvSpPr>
        <p:spPr>
          <a:xfrm>
            <a:off x="914400" y="4343400"/>
            <a:ext cx="5022720" cy="4109040"/>
          </a:xfrm>
        </p:spPr>
        <p:txBody>
          <a:bodyPr>
            <a:spAutoFit/>
          </a:bodyPr>
          <a:lstStyle>
            <a:defPPr lvl="0">
              <a:buClr>
                <a:srgbClr val="000000"/>
              </a:buClr>
              <a:buSzPct val="100000"/>
              <a:buFont typeface="Times New Roman" pitchFamily="18"/>
              <a:buNone/>
            </a:defPPr>
            <a:lvl1pPr lvl="0">
              <a:buClr>
                <a:srgbClr val="000000"/>
              </a:buClr>
              <a:buSzPct val="100000"/>
              <a:buFont typeface="Times New Roman" pitchFamily="18"/>
              <a:buChar char="•"/>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endParaRPr lang="pt-B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025639" y="723959"/>
            <a:ext cx="4825800" cy="3619440"/>
          </a:xfrm>
          <a:prstGeom prst="rect">
            <a:avLst/>
          </a:prstGeom>
        </p:spPr>
        <p:style>
          <a:lnRef idx="2">
            <a:schemeClr val="accent1">
              <a:shade val="50000"/>
            </a:schemeClr>
          </a:lnRef>
          <a:fillRef idx="1">
            <a:schemeClr val="accent1"/>
          </a:fillRef>
          <a:effectRef idx="0">
            <a:schemeClr val="accent1"/>
          </a:effectRef>
          <a:fontRef idx="minor">
            <a:schemeClr val="lt1"/>
          </a:fontRef>
        </p:style>
      </p:sp>
      <p:sp>
        <p:nvSpPr>
          <p:cNvPr id="3" name="Espaço Reservado para Anotações 2"/>
          <p:cNvSpPr txBox="1">
            <a:spLocks noGrp="1"/>
          </p:cNvSpPr>
          <p:nvPr>
            <p:ph type="body" sz="quarter" idx="1"/>
          </p:nvPr>
        </p:nvSpPr>
        <p:spPr>
          <a:xfrm>
            <a:off x="687239" y="4584239"/>
            <a:ext cx="5500800" cy="4344120"/>
          </a:xfrm>
        </p:spPr>
        <p:txBody>
          <a:bodyPr>
            <a:spAutoFit/>
          </a:bodyPr>
          <a:lstStyle/>
          <a:p>
            <a:pPr marL="216000" indent="-216000">
              <a:tabLst/>
            </a:pPr>
            <a:endParaRPr lang="pt-BR" sz="2000" kern="1200">
              <a:latin typeface="Arial" pitchFamily="1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025639" y="723959"/>
            <a:ext cx="4825800" cy="3619440"/>
          </a:xfrm>
          <a:prstGeom prst="rect">
            <a:avLst/>
          </a:prstGeom>
        </p:spPr>
        <p:style>
          <a:lnRef idx="2">
            <a:schemeClr val="accent1">
              <a:shade val="50000"/>
            </a:schemeClr>
          </a:lnRef>
          <a:fillRef idx="1">
            <a:schemeClr val="accent1"/>
          </a:fillRef>
          <a:effectRef idx="0">
            <a:schemeClr val="accent1"/>
          </a:effectRef>
          <a:fontRef idx="minor">
            <a:schemeClr val="lt1"/>
          </a:fontRef>
        </p:style>
      </p:sp>
      <p:sp>
        <p:nvSpPr>
          <p:cNvPr id="3" name="Espaço Reservado para Anotações 2"/>
          <p:cNvSpPr txBox="1">
            <a:spLocks noGrp="1"/>
          </p:cNvSpPr>
          <p:nvPr>
            <p:ph type="body" sz="quarter" idx="1"/>
          </p:nvPr>
        </p:nvSpPr>
        <p:spPr>
          <a:xfrm>
            <a:off x="687239" y="4584239"/>
            <a:ext cx="5500800" cy="4344120"/>
          </a:xfrm>
        </p:spPr>
        <p:txBody>
          <a:bodyPr>
            <a:spAutoFit/>
          </a:bodyPr>
          <a:lstStyle/>
          <a:p>
            <a:pPr marL="216000" indent="-216000">
              <a:tabLst/>
            </a:pPr>
            <a:endParaRPr lang="pt-BR" sz="2000" kern="1200">
              <a:latin typeface="Arial" pitchFamily="1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025639" y="723959"/>
            <a:ext cx="4825800" cy="3619440"/>
          </a:xfrm>
          <a:prstGeom prst="rect">
            <a:avLst/>
          </a:prstGeom>
        </p:spPr>
        <p:style>
          <a:lnRef idx="2">
            <a:schemeClr val="accent1">
              <a:shade val="50000"/>
            </a:schemeClr>
          </a:lnRef>
          <a:fillRef idx="1">
            <a:schemeClr val="accent1"/>
          </a:fillRef>
          <a:effectRef idx="0">
            <a:schemeClr val="accent1"/>
          </a:effectRef>
          <a:fontRef idx="minor">
            <a:schemeClr val="lt1"/>
          </a:fontRef>
        </p:style>
      </p:sp>
      <p:sp>
        <p:nvSpPr>
          <p:cNvPr id="3" name="Espaço Reservado para Anotações 2"/>
          <p:cNvSpPr txBox="1">
            <a:spLocks noGrp="1"/>
          </p:cNvSpPr>
          <p:nvPr>
            <p:ph type="body" sz="quarter" idx="1"/>
          </p:nvPr>
        </p:nvSpPr>
        <p:spPr>
          <a:xfrm>
            <a:off x="687239" y="4584239"/>
            <a:ext cx="5500800" cy="4344120"/>
          </a:xfrm>
        </p:spPr>
        <p:txBody>
          <a:bodyPr>
            <a:spAutoFit/>
          </a:bodyPr>
          <a:lstStyle/>
          <a:p>
            <a:pPr marL="216000" indent="-216000">
              <a:tabLst/>
            </a:pPr>
            <a:endParaRPr lang="pt-BR" sz="2000" kern="1200">
              <a:latin typeface="Arial" pitchFamily="1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025639" y="723959"/>
            <a:ext cx="4825800" cy="3619440"/>
          </a:xfrm>
          <a:prstGeom prst="rect">
            <a:avLst/>
          </a:prstGeom>
        </p:spPr>
        <p:style>
          <a:lnRef idx="2">
            <a:schemeClr val="accent1">
              <a:shade val="50000"/>
            </a:schemeClr>
          </a:lnRef>
          <a:fillRef idx="1">
            <a:schemeClr val="accent1"/>
          </a:fillRef>
          <a:effectRef idx="0">
            <a:schemeClr val="accent1"/>
          </a:effectRef>
          <a:fontRef idx="minor">
            <a:schemeClr val="lt1"/>
          </a:fontRef>
        </p:style>
      </p:sp>
      <p:sp>
        <p:nvSpPr>
          <p:cNvPr id="3" name="Espaço Reservado para Anotações 2"/>
          <p:cNvSpPr txBox="1">
            <a:spLocks noGrp="1"/>
          </p:cNvSpPr>
          <p:nvPr>
            <p:ph type="body" sz="quarter" idx="1"/>
          </p:nvPr>
        </p:nvSpPr>
        <p:spPr>
          <a:xfrm>
            <a:off x="687239" y="4584239"/>
            <a:ext cx="5500800" cy="4344120"/>
          </a:xfrm>
        </p:spPr>
        <p:txBody>
          <a:bodyPr>
            <a:spAutoFit/>
          </a:bodyPr>
          <a:lstStyle/>
          <a:p>
            <a:pPr marL="216000" indent="-216000">
              <a:tabLst/>
            </a:pPr>
            <a:endParaRPr lang="pt-BR" sz="2000" kern="1200">
              <a:latin typeface="Arial" pitchFamily="1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025639" y="723959"/>
            <a:ext cx="4825800" cy="3619440"/>
          </a:xfrm>
          <a:prstGeom prst="rect">
            <a:avLst/>
          </a:prstGeom>
        </p:spPr>
        <p:style>
          <a:lnRef idx="2">
            <a:schemeClr val="accent1">
              <a:shade val="50000"/>
            </a:schemeClr>
          </a:lnRef>
          <a:fillRef idx="1">
            <a:schemeClr val="accent1"/>
          </a:fillRef>
          <a:effectRef idx="0">
            <a:schemeClr val="accent1"/>
          </a:effectRef>
          <a:fontRef idx="minor">
            <a:schemeClr val="lt1"/>
          </a:fontRef>
        </p:style>
      </p:sp>
      <p:sp>
        <p:nvSpPr>
          <p:cNvPr id="3" name="Espaço Reservado para Anotações 2"/>
          <p:cNvSpPr txBox="1">
            <a:spLocks noGrp="1"/>
          </p:cNvSpPr>
          <p:nvPr>
            <p:ph type="body" sz="quarter" idx="1"/>
          </p:nvPr>
        </p:nvSpPr>
        <p:spPr>
          <a:xfrm>
            <a:off x="687239" y="4584239"/>
            <a:ext cx="5500800" cy="4344120"/>
          </a:xfrm>
        </p:spPr>
        <p:txBody>
          <a:bodyPr>
            <a:spAutoFit/>
          </a:bodyPr>
          <a:lstStyle/>
          <a:p>
            <a:pPr marL="216000" indent="-216000">
              <a:tabLst/>
            </a:pPr>
            <a:endParaRPr lang="pt-BR" sz="2000" kern="1200">
              <a:latin typeface="Arial" pitchFamily="1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025639" y="723959"/>
            <a:ext cx="4825800" cy="3619440"/>
          </a:xfrm>
          <a:prstGeom prst="rect">
            <a:avLst/>
          </a:prstGeom>
        </p:spPr>
        <p:style>
          <a:lnRef idx="2">
            <a:schemeClr val="accent1">
              <a:shade val="50000"/>
            </a:schemeClr>
          </a:lnRef>
          <a:fillRef idx="1">
            <a:schemeClr val="accent1"/>
          </a:fillRef>
          <a:effectRef idx="0">
            <a:schemeClr val="accent1"/>
          </a:effectRef>
          <a:fontRef idx="minor">
            <a:schemeClr val="lt1"/>
          </a:fontRef>
        </p:style>
      </p:sp>
      <p:sp>
        <p:nvSpPr>
          <p:cNvPr id="3" name="Espaço Reservado para Anotações 2"/>
          <p:cNvSpPr txBox="1">
            <a:spLocks noGrp="1"/>
          </p:cNvSpPr>
          <p:nvPr>
            <p:ph type="body" sz="quarter" idx="1"/>
          </p:nvPr>
        </p:nvSpPr>
        <p:spPr>
          <a:xfrm>
            <a:off x="687239" y="4584239"/>
            <a:ext cx="5500800" cy="4344120"/>
          </a:xfrm>
        </p:spPr>
        <p:txBody>
          <a:bodyPr>
            <a:spAutoFit/>
          </a:bodyPr>
          <a:lstStyle/>
          <a:p>
            <a:pPr marL="216000" indent="-216000">
              <a:tabLst/>
            </a:pPr>
            <a:endParaRPr lang="pt-BR" sz="2000" kern="1200">
              <a:latin typeface="Arial" pitchFamily="1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025639" y="723959"/>
            <a:ext cx="4825800" cy="3619440"/>
          </a:xfrm>
          <a:prstGeom prst="rect">
            <a:avLst/>
          </a:prstGeom>
        </p:spPr>
        <p:style>
          <a:lnRef idx="2">
            <a:schemeClr val="accent1">
              <a:shade val="50000"/>
            </a:schemeClr>
          </a:lnRef>
          <a:fillRef idx="1">
            <a:schemeClr val="accent1"/>
          </a:fillRef>
          <a:effectRef idx="0">
            <a:schemeClr val="accent1"/>
          </a:effectRef>
          <a:fontRef idx="minor">
            <a:schemeClr val="lt1"/>
          </a:fontRef>
        </p:style>
      </p:sp>
      <p:sp>
        <p:nvSpPr>
          <p:cNvPr id="3" name="Espaço Reservado para Anotações 2"/>
          <p:cNvSpPr txBox="1">
            <a:spLocks noGrp="1"/>
          </p:cNvSpPr>
          <p:nvPr>
            <p:ph type="body" sz="quarter" idx="1"/>
          </p:nvPr>
        </p:nvSpPr>
        <p:spPr>
          <a:xfrm>
            <a:off x="687239" y="4584239"/>
            <a:ext cx="5500800" cy="4344120"/>
          </a:xfrm>
        </p:spPr>
        <p:txBody>
          <a:bodyPr>
            <a:spAutoFit/>
          </a:bodyPr>
          <a:lstStyle/>
          <a:p>
            <a:pPr marL="216000" indent="-216000">
              <a:tabLst/>
            </a:pPr>
            <a:endParaRPr lang="pt-BR" sz="2000" kern="1200">
              <a:latin typeface="Arial" pitchFamily="1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Tree>
    <p:extLst>
      <p:ext uri="{BB962C8B-B14F-4D97-AF65-F5344CB8AC3E}">
        <p14:creationId xmlns:p14="http://schemas.microsoft.com/office/powerpoint/2010/main" val="4977831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Tree>
    <p:extLst>
      <p:ext uri="{BB962C8B-B14F-4D97-AF65-F5344CB8AC3E}">
        <p14:creationId xmlns:p14="http://schemas.microsoft.com/office/powerpoint/2010/main" val="1060537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05575" y="461963"/>
            <a:ext cx="1939925" cy="6045200"/>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685800" y="461963"/>
            <a:ext cx="5667375" cy="6045200"/>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Tree>
    <p:extLst>
      <p:ext uri="{BB962C8B-B14F-4D97-AF65-F5344CB8AC3E}">
        <p14:creationId xmlns:p14="http://schemas.microsoft.com/office/powerpoint/2010/main" val="29381160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Número de Slide 3"/>
          <p:cNvSpPr>
            <a:spLocks noGrp="1"/>
          </p:cNvSpPr>
          <p:nvPr>
            <p:ph type="sldNum" sz="quarter" idx="10"/>
          </p:nvPr>
        </p:nvSpPr>
        <p:spPr/>
        <p:txBody>
          <a:bodyPr/>
          <a:lstStyle/>
          <a:p>
            <a:pPr lvl="0"/>
            <a:fld id="{06FDDDBB-22BC-40D0-BE82-60809A859EB8}" type="slidenum">
              <a:t>‹nº›</a:t>
            </a:fld>
            <a:endParaRPr lang="pt-BR"/>
          </a:p>
        </p:txBody>
      </p:sp>
      <p:sp>
        <p:nvSpPr>
          <p:cNvPr id="5" name="Espaço Reservado para Data 4"/>
          <p:cNvSpPr>
            <a:spLocks noGrp="1"/>
          </p:cNvSpPr>
          <p:nvPr>
            <p:ph type="dt" sz="half" idx="11"/>
          </p:nvPr>
        </p:nvSpPr>
        <p:spPr/>
        <p:txBody>
          <a:bodyPr/>
          <a:lstStyle/>
          <a:p>
            <a:pPr lvl="0"/>
            <a:endParaRPr lang="pt-BR"/>
          </a:p>
        </p:txBody>
      </p:sp>
      <p:sp>
        <p:nvSpPr>
          <p:cNvPr id="6" name="Espaço Reservado para Rodapé 5"/>
          <p:cNvSpPr>
            <a:spLocks noGrp="1"/>
          </p:cNvSpPr>
          <p:nvPr>
            <p:ph type="ftr" sz="quarter" idx="12"/>
          </p:nvPr>
        </p:nvSpPr>
        <p:spPr/>
        <p:txBody>
          <a:bodyPr/>
          <a:lstStyle/>
          <a:p>
            <a:pPr lvl="0"/>
            <a:endParaRPr lang="pt-BR"/>
          </a:p>
        </p:txBody>
      </p:sp>
    </p:spTree>
    <p:extLst>
      <p:ext uri="{BB962C8B-B14F-4D97-AF65-F5344CB8AC3E}">
        <p14:creationId xmlns:p14="http://schemas.microsoft.com/office/powerpoint/2010/main" val="10526964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Número de Slide 3"/>
          <p:cNvSpPr>
            <a:spLocks noGrp="1"/>
          </p:cNvSpPr>
          <p:nvPr>
            <p:ph type="sldNum" sz="quarter" idx="10"/>
          </p:nvPr>
        </p:nvSpPr>
        <p:spPr/>
        <p:txBody>
          <a:bodyPr/>
          <a:lstStyle/>
          <a:p>
            <a:pPr lvl="0"/>
            <a:fld id="{36C2DE56-9916-4453-AA76-7A3D70D433BD}" type="slidenum">
              <a:t>‹nº›</a:t>
            </a:fld>
            <a:endParaRPr lang="pt-BR"/>
          </a:p>
        </p:txBody>
      </p:sp>
      <p:sp>
        <p:nvSpPr>
          <p:cNvPr id="5" name="Espaço Reservado para Data 4"/>
          <p:cNvSpPr>
            <a:spLocks noGrp="1"/>
          </p:cNvSpPr>
          <p:nvPr>
            <p:ph type="dt" sz="half" idx="11"/>
          </p:nvPr>
        </p:nvSpPr>
        <p:spPr/>
        <p:txBody>
          <a:bodyPr/>
          <a:lstStyle/>
          <a:p>
            <a:pPr lvl="0"/>
            <a:endParaRPr lang="pt-BR"/>
          </a:p>
        </p:txBody>
      </p:sp>
      <p:sp>
        <p:nvSpPr>
          <p:cNvPr id="6" name="Espaço Reservado para Rodapé 5"/>
          <p:cNvSpPr>
            <a:spLocks noGrp="1"/>
          </p:cNvSpPr>
          <p:nvPr>
            <p:ph type="ftr" sz="quarter" idx="12"/>
          </p:nvPr>
        </p:nvSpPr>
        <p:spPr/>
        <p:txBody>
          <a:bodyPr/>
          <a:lstStyle/>
          <a:p>
            <a:pPr lvl="0"/>
            <a:endParaRPr lang="pt-BR"/>
          </a:p>
        </p:txBody>
      </p:sp>
    </p:spTree>
    <p:extLst>
      <p:ext uri="{BB962C8B-B14F-4D97-AF65-F5344CB8AC3E}">
        <p14:creationId xmlns:p14="http://schemas.microsoft.com/office/powerpoint/2010/main" val="37909228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Número de Slide 3"/>
          <p:cNvSpPr>
            <a:spLocks noGrp="1"/>
          </p:cNvSpPr>
          <p:nvPr>
            <p:ph type="sldNum" sz="quarter" idx="10"/>
          </p:nvPr>
        </p:nvSpPr>
        <p:spPr/>
        <p:txBody>
          <a:bodyPr/>
          <a:lstStyle/>
          <a:p>
            <a:pPr lvl="0"/>
            <a:fld id="{89491578-4A81-4089-A7C4-88EC3642AF62}" type="slidenum">
              <a:t>‹nº›</a:t>
            </a:fld>
            <a:endParaRPr lang="pt-BR"/>
          </a:p>
        </p:txBody>
      </p:sp>
      <p:sp>
        <p:nvSpPr>
          <p:cNvPr id="5" name="Espaço Reservado para Data 4"/>
          <p:cNvSpPr>
            <a:spLocks noGrp="1"/>
          </p:cNvSpPr>
          <p:nvPr>
            <p:ph type="dt" sz="half" idx="11"/>
          </p:nvPr>
        </p:nvSpPr>
        <p:spPr/>
        <p:txBody>
          <a:bodyPr/>
          <a:lstStyle/>
          <a:p>
            <a:pPr lvl="0"/>
            <a:endParaRPr lang="pt-BR"/>
          </a:p>
        </p:txBody>
      </p:sp>
      <p:sp>
        <p:nvSpPr>
          <p:cNvPr id="6" name="Espaço Reservado para Rodapé 5"/>
          <p:cNvSpPr>
            <a:spLocks noGrp="1"/>
          </p:cNvSpPr>
          <p:nvPr>
            <p:ph type="ftr" sz="quarter" idx="12"/>
          </p:nvPr>
        </p:nvSpPr>
        <p:spPr/>
        <p:txBody>
          <a:bodyPr/>
          <a:lstStyle/>
          <a:p>
            <a:pPr lvl="0"/>
            <a:endParaRPr lang="pt-BR"/>
          </a:p>
        </p:txBody>
      </p:sp>
    </p:spTree>
    <p:extLst>
      <p:ext uri="{BB962C8B-B14F-4D97-AF65-F5344CB8AC3E}">
        <p14:creationId xmlns:p14="http://schemas.microsoft.com/office/powerpoint/2010/main" val="23491587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6613"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Número de Slide 4"/>
          <p:cNvSpPr>
            <a:spLocks noGrp="1"/>
          </p:cNvSpPr>
          <p:nvPr>
            <p:ph type="sldNum" sz="quarter" idx="10"/>
          </p:nvPr>
        </p:nvSpPr>
        <p:spPr/>
        <p:txBody>
          <a:bodyPr/>
          <a:lstStyle/>
          <a:p>
            <a:pPr lvl="0"/>
            <a:fld id="{9E44FA20-922D-4417-8EEF-FDC1180CB785}" type="slidenum">
              <a:t>‹nº›</a:t>
            </a:fld>
            <a:endParaRPr lang="pt-BR"/>
          </a:p>
        </p:txBody>
      </p:sp>
      <p:sp>
        <p:nvSpPr>
          <p:cNvPr id="6" name="Espaço Reservado para Data 5"/>
          <p:cNvSpPr>
            <a:spLocks noGrp="1"/>
          </p:cNvSpPr>
          <p:nvPr>
            <p:ph type="dt" sz="half" idx="11"/>
          </p:nvPr>
        </p:nvSpPr>
        <p:spPr/>
        <p:txBody>
          <a:bodyPr/>
          <a:lstStyle/>
          <a:p>
            <a:pPr lvl="0"/>
            <a:endParaRPr lang="pt-BR"/>
          </a:p>
        </p:txBody>
      </p:sp>
      <p:sp>
        <p:nvSpPr>
          <p:cNvPr id="7" name="Espaço Reservado para Rodapé 6"/>
          <p:cNvSpPr>
            <a:spLocks noGrp="1"/>
          </p:cNvSpPr>
          <p:nvPr>
            <p:ph type="ftr" sz="quarter" idx="12"/>
          </p:nvPr>
        </p:nvSpPr>
        <p:spPr/>
        <p:txBody>
          <a:bodyPr/>
          <a:lstStyle/>
          <a:p>
            <a:pPr lvl="0"/>
            <a:endParaRPr lang="pt-BR"/>
          </a:p>
        </p:txBody>
      </p:sp>
    </p:spTree>
    <p:extLst>
      <p:ext uri="{BB962C8B-B14F-4D97-AF65-F5344CB8AC3E}">
        <p14:creationId xmlns:p14="http://schemas.microsoft.com/office/powerpoint/2010/main" val="18410747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Número de Slide 6"/>
          <p:cNvSpPr>
            <a:spLocks noGrp="1"/>
          </p:cNvSpPr>
          <p:nvPr>
            <p:ph type="sldNum" sz="quarter" idx="10"/>
          </p:nvPr>
        </p:nvSpPr>
        <p:spPr/>
        <p:txBody>
          <a:bodyPr/>
          <a:lstStyle/>
          <a:p>
            <a:pPr lvl="0"/>
            <a:fld id="{16E1DF50-3CBA-4331-977D-56A3494D7D0D}" type="slidenum">
              <a:t>‹nº›</a:t>
            </a:fld>
            <a:endParaRPr lang="pt-BR"/>
          </a:p>
        </p:txBody>
      </p:sp>
      <p:sp>
        <p:nvSpPr>
          <p:cNvPr id="8" name="Espaço Reservado para Data 7"/>
          <p:cNvSpPr>
            <a:spLocks noGrp="1"/>
          </p:cNvSpPr>
          <p:nvPr>
            <p:ph type="dt" sz="half" idx="11"/>
          </p:nvPr>
        </p:nvSpPr>
        <p:spPr/>
        <p:txBody>
          <a:bodyPr/>
          <a:lstStyle/>
          <a:p>
            <a:pPr lvl="0"/>
            <a:endParaRPr lang="pt-BR"/>
          </a:p>
        </p:txBody>
      </p:sp>
      <p:sp>
        <p:nvSpPr>
          <p:cNvPr id="9" name="Espaço Reservado para Rodapé 8"/>
          <p:cNvSpPr>
            <a:spLocks noGrp="1"/>
          </p:cNvSpPr>
          <p:nvPr>
            <p:ph type="ftr" sz="quarter" idx="12"/>
          </p:nvPr>
        </p:nvSpPr>
        <p:spPr/>
        <p:txBody>
          <a:bodyPr/>
          <a:lstStyle/>
          <a:p>
            <a:pPr lvl="0"/>
            <a:endParaRPr lang="pt-BR"/>
          </a:p>
        </p:txBody>
      </p:sp>
    </p:spTree>
    <p:extLst>
      <p:ext uri="{BB962C8B-B14F-4D97-AF65-F5344CB8AC3E}">
        <p14:creationId xmlns:p14="http://schemas.microsoft.com/office/powerpoint/2010/main" val="8042032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Número de Slide 2"/>
          <p:cNvSpPr>
            <a:spLocks noGrp="1"/>
          </p:cNvSpPr>
          <p:nvPr>
            <p:ph type="sldNum" sz="quarter" idx="10"/>
          </p:nvPr>
        </p:nvSpPr>
        <p:spPr/>
        <p:txBody>
          <a:bodyPr/>
          <a:lstStyle/>
          <a:p>
            <a:pPr lvl="0"/>
            <a:fld id="{808A826F-4ABC-4235-B1B6-AC46382C72F3}" type="slidenum">
              <a:t>‹nº›</a:t>
            </a:fld>
            <a:endParaRPr lang="pt-BR"/>
          </a:p>
        </p:txBody>
      </p:sp>
      <p:sp>
        <p:nvSpPr>
          <p:cNvPr id="4" name="Espaço Reservado para Data 3"/>
          <p:cNvSpPr>
            <a:spLocks noGrp="1"/>
          </p:cNvSpPr>
          <p:nvPr>
            <p:ph type="dt" sz="half" idx="11"/>
          </p:nvPr>
        </p:nvSpPr>
        <p:spPr/>
        <p:txBody>
          <a:bodyPr/>
          <a:lstStyle/>
          <a:p>
            <a:pPr lvl="0"/>
            <a:endParaRPr lang="pt-BR"/>
          </a:p>
        </p:txBody>
      </p:sp>
      <p:sp>
        <p:nvSpPr>
          <p:cNvPr id="5" name="Espaço Reservado para Rodapé 4"/>
          <p:cNvSpPr>
            <a:spLocks noGrp="1"/>
          </p:cNvSpPr>
          <p:nvPr>
            <p:ph type="ftr" sz="quarter" idx="12"/>
          </p:nvPr>
        </p:nvSpPr>
        <p:spPr/>
        <p:txBody>
          <a:bodyPr/>
          <a:lstStyle/>
          <a:p>
            <a:pPr lvl="0"/>
            <a:endParaRPr lang="pt-BR"/>
          </a:p>
        </p:txBody>
      </p:sp>
    </p:spTree>
    <p:extLst>
      <p:ext uri="{BB962C8B-B14F-4D97-AF65-F5344CB8AC3E}">
        <p14:creationId xmlns:p14="http://schemas.microsoft.com/office/powerpoint/2010/main" val="27619530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Número de Slide 1"/>
          <p:cNvSpPr>
            <a:spLocks noGrp="1"/>
          </p:cNvSpPr>
          <p:nvPr>
            <p:ph type="sldNum" sz="quarter" idx="10"/>
          </p:nvPr>
        </p:nvSpPr>
        <p:spPr/>
        <p:txBody>
          <a:bodyPr/>
          <a:lstStyle/>
          <a:p>
            <a:pPr lvl="0"/>
            <a:fld id="{7FCDED95-5296-421E-BD0A-98B277108832}" type="slidenum">
              <a:t>‹nº›</a:t>
            </a:fld>
            <a:endParaRPr lang="pt-BR"/>
          </a:p>
        </p:txBody>
      </p:sp>
      <p:sp>
        <p:nvSpPr>
          <p:cNvPr id="3" name="Espaço Reservado para Data 2"/>
          <p:cNvSpPr>
            <a:spLocks noGrp="1"/>
          </p:cNvSpPr>
          <p:nvPr>
            <p:ph type="dt" sz="half" idx="11"/>
          </p:nvPr>
        </p:nvSpPr>
        <p:spPr/>
        <p:txBody>
          <a:bodyPr/>
          <a:lstStyle/>
          <a:p>
            <a:pPr lvl="0"/>
            <a:endParaRPr lang="pt-BR"/>
          </a:p>
        </p:txBody>
      </p:sp>
      <p:sp>
        <p:nvSpPr>
          <p:cNvPr id="4" name="Espaço Reservado para Rodapé 3"/>
          <p:cNvSpPr>
            <a:spLocks noGrp="1"/>
          </p:cNvSpPr>
          <p:nvPr>
            <p:ph type="ftr" sz="quarter" idx="12"/>
          </p:nvPr>
        </p:nvSpPr>
        <p:spPr/>
        <p:txBody>
          <a:bodyPr/>
          <a:lstStyle/>
          <a:p>
            <a:pPr lvl="0"/>
            <a:endParaRPr lang="pt-BR"/>
          </a:p>
        </p:txBody>
      </p:sp>
    </p:spTree>
    <p:extLst>
      <p:ext uri="{BB962C8B-B14F-4D97-AF65-F5344CB8AC3E}">
        <p14:creationId xmlns:p14="http://schemas.microsoft.com/office/powerpoint/2010/main" val="7925871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Número de Slide 4"/>
          <p:cNvSpPr>
            <a:spLocks noGrp="1"/>
          </p:cNvSpPr>
          <p:nvPr>
            <p:ph type="sldNum" sz="quarter" idx="10"/>
          </p:nvPr>
        </p:nvSpPr>
        <p:spPr/>
        <p:txBody>
          <a:bodyPr/>
          <a:lstStyle/>
          <a:p>
            <a:pPr lvl="0"/>
            <a:fld id="{42CBD9F2-F8A0-42D3-BEF0-737E7F8F2F3E}" type="slidenum">
              <a:t>‹nº›</a:t>
            </a:fld>
            <a:endParaRPr lang="pt-BR"/>
          </a:p>
        </p:txBody>
      </p:sp>
      <p:sp>
        <p:nvSpPr>
          <p:cNvPr id="6" name="Espaço Reservado para Data 5"/>
          <p:cNvSpPr>
            <a:spLocks noGrp="1"/>
          </p:cNvSpPr>
          <p:nvPr>
            <p:ph type="dt" sz="half" idx="11"/>
          </p:nvPr>
        </p:nvSpPr>
        <p:spPr/>
        <p:txBody>
          <a:bodyPr/>
          <a:lstStyle/>
          <a:p>
            <a:pPr lvl="0"/>
            <a:endParaRPr lang="pt-BR"/>
          </a:p>
        </p:txBody>
      </p:sp>
      <p:sp>
        <p:nvSpPr>
          <p:cNvPr id="7" name="Espaço Reservado para Rodapé 6"/>
          <p:cNvSpPr>
            <a:spLocks noGrp="1"/>
          </p:cNvSpPr>
          <p:nvPr>
            <p:ph type="ftr" sz="quarter" idx="12"/>
          </p:nvPr>
        </p:nvSpPr>
        <p:spPr/>
        <p:txBody>
          <a:bodyPr/>
          <a:lstStyle/>
          <a:p>
            <a:pPr lvl="0"/>
            <a:endParaRPr lang="pt-BR"/>
          </a:p>
        </p:txBody>
      </p:sp>
    </p:spTree>
    <p:extLst>
      <p:ext uri="{BB962C8B-B14F-4D97-AF65-F5344CB8AC3E}">
        <p14:creationId xmlns:p14="http://schemas.microsoft.com/office/powerpoint/2010/main" val="40823105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Tree>
    <p:extLst>
      <p:ext uri="{BB962C8B-B14F-4D97-AF65-F5344CB8AC3E}">
        <p14:creationId xmlns:p14="http://schemas.microsoft.com/office/powerpoint/2010/main" val="40142328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Número de Slide 4"/>
          <p:cNvSpPr>
            <a:spLocks noGrp="1"/>
          </p:cNvSpPr>
          <p:nvPr>
            <p:ph type="sldNum" sz="quarter" idx="10"/>
          </p:nvPr>
        </p:nvSpPr>
        <p:spPr/>
        <p:txBody>
          <a:bodyPr/>
          <a:lstStyle/>
          <a:p>
            <a:pPr lvl="0"/>
            <a:fld id="{53F23F95-D3A5-4F76-99F8-EBF29347D11B}" type="slidenum">
              <a:t>‹nº›</a:t>
            </a:fld>
            <a:endParaRPr lang="pt-BR"/>
          </a:p>
        </p:txBody>
      </p:sp>
      <p:sp>
        <p:nvSpPr>
          <p:cNvPr id="6" name="Espaço Reservado para Data 5"/>
          <p:cNvSpPr>
            <a:spLocks noGrp="1"/>
          </p:cNvSpPr>
          <p:nvPr>
            <p:ph type="dt" sz="half" idx="11"/>
          </p:nvPr>
        </p:nvSpPr>
        <p:spPr/>
        <p:txBody>
          <a:bodyPr/>
          <a:lstStyle/>
          <a:p>
            <a:pPr lvl="0"/>
            <a:endParaRPr lang="pt-BR"/>
          </a:p>
        </p:txBody>
      </p:sp>
      <p:sp>
        <p:nvSpPr>
          <p:cNvPr id="7" name="Espaço Reservado para Rodapé 6"/>
          <p:cNvSpPr>
            <a:spLocks noGrp="1"/>
          </p:cNvSpPr>
          <p:nvPr>
            <p:ph type="ftr" sz="quarter" idx="12"/>
          </p:nvPr>
        </p:nvSpPr>
        <p:spPr/>
        <p:txBody>
          <a:bodyPr/>
          <a:lstStyle/>
          <a:p>
            <a:pPr lvl="0"/>
            <a:endParaRPr lang="pt-BR"/>
          </a:p>
        </p:txBody>
      </p:sp>
    </p:spTree>
    <p:extLst>
      <p:ext uri="{BB962C8B-B14F-4D97-AF65-F5344CB8AC3E}">
        <p14:creationId xmlns:p14="http://schemas.microsoft.com/office/powerpoint/2010/main" val="18109269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Número de Slide 3"/>
          <p:cNvSpPr>
            <a:spLocks noGrp="1"/>
          </p:cNvSpPr>
          <p:nvPr>
            <p:ph type="sldNum" sz="quarter" idx="10"/>
          </p:nvPr>
        </p:nvSpPr>
        <p:spPr/>
        <p:txBody>
          <a:bodyPr/>
          <a:lstStyle/>
          <a:p>
            <a:pPr lvl="0"/>
            <a:fld id="{04F4D828-6473-4EF7-AE6D-FF178447D1F3}" type="slidenum">
              <a:t>‹nº›</a:t>
            </a:fld>
            <a:endParaRPr lang="pt-BR"/>
          </a:p>
        </p:txBody>
      </p:sp>
      <p:sp>
        <p:nvSpPr>
          <p:cNvPr id="5" name="Espaço Reservado para Data 4"/>
          <p:cNvSpPr>
            <a:spLocks noGrp="1"/>
          </p:cNvSpPr>
          <p:nvPr>
            <p:ph type="dt" sz="half" idx="11"/>
          </p:nvPr>
        </p:nvSpPr>
        <p:spPr/>
        <p:txBody>
          <a:bodyPr/>
          <a:lstStyle/>
          <a:p>
            <a:pPr lvl="0"/>
            <a:endParaRPr lang="pt-BR"/>
          </a:p>
        </p:txBody>
      </p:sp>
      <p:sp>
        <p:nvSpPr>
          <p:cNvPr id="6" name="Espaço Reservado para Rodapé 5"/>
          <p:cNvSpPr>
            <a:spLocks noGrp="1"/>
          </p:cNvSpPr>
          <p:nvPr>
            <p:ph type="ftr" sz="quarter" idx="12"/>
          </p:nvPr>
        </p:nvSpPr>
        <p:spPr/>
        <p:txBody>
          <a:bodyPr/>
          <a:lstStyle/>
          <a:p>
            <a:pPr lvl="0"/>
            <a:endParaRPr lang="pt-BR"/>
          </a:p>
        </p:txBody>
      </p:sp>
    </p:spTree>
    <p:extLst>
      <p:ext uri="{BB962C8B-B14F-4D97-AF65-F5344CB8AC3E}">
        <p14:creationId xmlns:p14="http://schemas.microsoft.com/office/powerpoint/2010/main" val="11742886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82550"/>
            <a:ext cx="2055813" cy="6043613"/>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82550"/>
            <a:ext cx="6019800" cy="6043613"/>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Número de Slide 3"/>
          <p:cNvSpPr>
            <a:spLocks noGrp="1"/>
          </p:cNvSpPr>
          <p:nvPr>
            <p:ph type="sldNum" sz="quarter" idx="10"/>
          </p:nvPr>
        </p:nvSpPr>
        <p:spPr/>
        <p:txBody>
          <a:bodyPr/>
          <a:lstStyle/>
          <a:p>
            <a:pPr lvl="0"/>
            <a:fld id="{0D31313D-3751-48BF-A74F-0A3C643D0E27}" type="slidenum">
              <a:t>‹nº›</a:t>
            </a:fld>
            <a:endParaRPr lang="pt-BR"/>
          </a:p>
        </p:txBody>
      </p:sp>
      <p:sp>
        <p:nvSpPr>
          <p:cNvPr id="5" name="Espaço Reservado para Data 4"/>
          <p:cNvSpPr>
            <a:spLocks noGrp="1"/>
          </p:cNvSpPr>
          <p:nvPr>
            <p:ph type="dt" sz="half" idx="11"/>
          </p:nvPr>
        </p:nvSpPr>
        <p:spPr/>
        <p:txBody>
          <a:bodyPr/>
          <a:lstStyle/>
          <a:p>
            <a:pPr lvl="0"/>
            <a:endParaRPr lang="pt-BR"/>
          </a:p>
        </p:txBody>
      </p:sp>
      <p:sp>
        <p:nvSpPr>
          <p:cNvPr id="6" name="Espaço Reservado para Rodapé 5"/>
          <p:cNvSpPr>
            <a:spLocks noGrp="1"/>
          </p:cNvSpPr>
          <p:nvPr>
            <p:ph type="ftr" sz="quarter" idx="12"/>
          </p:nvPr>
        </p:nvSpPr>
        <p:spPr/>
        <p:txBody>
          <a:bodyPr/>
          <a:lstStyle/>
          <a:p>
            <a:pPr lvl="0"/>
            <a:endParaRPr lang="pt-BR"/>
          </a:p>
        </p:txBody>
      </p:sp>
    </p:spTree>
    <p:extLst>
      <p:ext uri="{BB962C8B-B14F-4D97-AF65-F5344CB8AC3E}">
        <p14:creationId xmlns:p14="http://schemas.microsoft.com/office/powerpoint/2010/main" val="32132068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Tree>
    <p:extLst>
      <p:ext uri="{BB962C8B-B14F-4D97-AF65-F5344CB8AC3E}">
        <p14:creationId xmlns:p14="http://schemas.microsoft.com/office/powerpoint/2010/main" val="17565304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685800" y="1981200"/>
            <a:ext cx="38036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1850" y="1981200"/>
            <a:ext cx="38036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Tree>
    <p:extLst>
      <p:ext uri="{BB962C8B-B14F-4D97-AF65-F5344CB8AC3E}">
        <p14:creationId xmlns:p14="http://schemas.microsoft.com/office/powerpoint/2010/main" val="35164644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Tree>
    <p:extLst>
      <p:ext uri="{BB962C8B-B14F-4D97-AF65-F5344CB8AC3E}">
        <p14:creationId xmlns:p14="http://schemas.microsoft.com/office/powerpoint/2010/main" val="27555759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Tree>
    <p:extLst>
      <p:ext uri="{BB962C8B-B14F-4D97-AF65-F5344CB8AC3E}">
        <p14:creationId xmlns:p14="http://schemas.microsoft.com/office/powerpoint/2010/main" val="41374072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5619671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Tree>
    <p:extLst>
      <p:ext uri="{BB962C8B-B14F-4D97-AF65-F5344CB8AC3E}">
        <p14:creationId xmlns:p14="http://schemas.microsoft.com/office/powerpoint/2010/main" val="33960401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Tree>
    <p:extLst>
      <p:ext uri="{BB962C8B-B14F-4D97-AF65-F5344CB8AC3E}">
        <p14:creationId xmlns:p14="http://schemas.microsoft.com/office/powerpoint/2010/main" val="23393614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001847"/>
            </a:gs>
            <a:gs pos="100000">
              <a:srgbClr val="003399"/>
            </a:gs>
          </a:gsLst>
          <a:lin ang="5400000"/>
        </a:gradFill>
        <a:effectLst/>
      </p:bgPr>
    </p:bg>
    <p:spTree>
      <p:nvGrpSpPr>
        <p:cNvPr id="1" name=""/>
        <p:cNvGrpSpPr/>
        <p:nvPr/>
      </p:nvGrpSpPr>
      <p:grpSpPr>
        <a:xfrm>
          <a:off x="0" y="0"/>
          <a:ext cx="0" cy="0"/>
          <a:chOff x="0" y="0"/>
          <a:chExt cx="0" cy="0"/>
        </a:xfrm>
      </p:grpSpPr>
      <p:sp>
        <p:nvSpPr>
          <p:cNvPr id="2" name="Espaço Reservado para Título 1"/>
          <p:cNvSpPr txBox="1">
            <a:spLocks noGrp="1"/>
          </p:cNvSpPr>
          <p:nvPr>
            <p:ph type="title"/>
          </p:nvPr>
        </p:nvSpPr>
        <p:spPr>
          <a:xfrm>
            <a:off x="685440" y="461520"/>
            <a:ext cx="7759800" cy="1434600"/>
          </a:xfrm>
          <a:prstGeom prst="rect">
            <a:avLst/>
          </a:prstGeom>
          <a:noFill/>
          <a:ln>
            <a:noFill/>
          </a:ln>
        </p:spPr>
        <p:txBody>
          <a:bodyPr vert="horz" lIns="0" tIns="0" rIns="0" bIns="0" anchor="ctr"/>
          <a:lstStyle>
            <a:defPPr lvl="0">
              <a:buClr>
                <a:srgbClr val="000000"/>
              </a:buClr>
              <a:buSzPct val="100000"/>
              <a:buFont typeface="Times New Roman" pitchFamily="18"/>
              <a:buNone/>
            </a:defPPr>
            <a:lvl1pPr lvl="0">
              <a:buClr>
                <a:srgbClr val="000000"/>
              </a:buClr>
              <a:buSzPct val="100000"/>
              <a:buFont typeface="Times New Roman" pitchFamily="18"/>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pt-BR"/>
          </a:p>
        </p:txBody>
      </p:sp>
      <p:sp>
        <p:nvSpPr>
          <p:cNvPr id="3" name="Espaço Reservado para Texto 2"/>
          <p:cNvSpPr txBox="1">
            <a:spLocks noGrp="1"/>
          </p:cNvSpPr>
          <p:nvPr>
            <p:ph type="body" idx="1"/>
          </p:nvPr>
        </p:nvSpPr>
        <p:spPr>
          <a:xfrm>
            <a:off x="685440" y="1980720"/>
            <a:ext cx="7759800" cy="4526280"/>
          </a:xfrm>
          <a:prstGeom prst="rect">
            <a:avLst/>
          </a:prstGeom>
          <a:noFill/>
          <a:ln>
            <a:noFill/>
          </a:ln>
        </p:spPr>
        <p:txBody>
          <a:bodyPr vert="horz" lIns="0" tIns="0" rIns="0" bIns="0"/>
          <a:lstStyle>
            <a:defPPr marL="342720" marR="0" lvl="0" indent="-342720" algn="l" rtl="0" hangingPunct="1">
              <a:lnSpc>
                <a:spcPct val="100000"/>
              </a:lnSpc>
              <a:spcBef>
                <a:spcPts val="799"/>
              </a:spcBef>
              <a:spcAft>
                <a:spcPts val="0"/>
              </a:spcAft>
              <a:buClr>
                <a:srgbClr val="000000"/>
              </a:buClr>
              <a:buSzPct val="100000"/>
              <a:buFont typeface="Times New Roman" pitchFamily="18"/>
              <a:buNone/>
              <a:tabLst>
                <a:tab pos="342720" algn="l"/>
                <a:tab pos="448920" algn="l"/>
                <a:tab pos="898200" algn="l"/>
                <a:tab pos="1347480" algn="l"/>
                <a:tab pos="1796760" algn="l"/>
                <a:tab pos="2246040" algn="l"/>
                <a:tab pos="2695320" algn="l"/>
                <a:tab pos="3144600" algn="l"/>
                <a:tab pos="3593879" algn="l"/>
                <a:tab pos="4043160" algn="l"/>
                <a:tab pos="4492439" algn="l"/>
                <a:tab pos="4941360" algn="l"/>
                <a:tab pos="5390640" algn="l"/>
                <a:tab pos="5839920" algn="l"/>
                <a:tab pos="6289200" algn="l"/>
                <a:tab pos="6738479" algn="l"/>
                <a:tab pos="7187760" algn="l"/>
                <a:tab pos="7637039" algn="l"/>
                <a:tab pos="8086320" algn="l"/>
                <a:tab pos="8535600" algn="l"/>
                <a:tab pos="8984880" algn="l"/>
              </a:tabLst>
              <a:defRPr lang="pt-BR" sz="3200" b="0" i="0" u="none" strike="noStrike" baseline="0">
                <a:ln>
                  <a:noFill/>
                </a:ln>
                <a:solidFill>
                  <a:srgbClr val="000000"/>
                </a:solidFill>
                <a:latin typeface="Times New Roman" pitchFamily="18"/>
                <a:ea typeface="Lucida Sans Unicode" pitchFamily="2"/>
                <a:cs typeface="Lucida Sans Unicode" pitchFamily="2"/>
              </a:defRPr>
            </a:defPPr>
            <a:lvl1pPr marL="342720" marR="0" lvl="0" indent="-342720" algn="l" rtl="0" hangingPunct="1">
              <a:lnSpc>
                <a:spcPct val="100000"/>
              </a:lnSpc>
              <a:spcBef>
                <a:spcPts val="799"/>
              </a:spcBef>
              <a:spcAft>
                <a:spcPts val="0"/>
              </a:spcAft>
              <a:buClr>
                <a:srgbClr val="000000"/>
              </a:buClr>
              <a:buSzPct val="100000"/>
              <a:buFont typeface="Times New Roman" pitchFamily="18"/>
              <a:buChar char="•"/>
              <a:tabLst>
                <a:tab pos="342720" algn="l"/>
                <a:tab pos="448920" algn="l"/>
                <a:tab pos="898200" algn="l"/>
                <a:tab pos="1347480" algn="l"/>
                <a:tab pos="1796760" algn="l"/>
                <a:tab pos="2246040" algn="l"/>
                <a:tab pos="2695320" algn="l"/>
                <a:tab pos="3144600" algn="l"/>
                <a:tab pos="3593879" algn="l"/>
                <a:tab pos="4043160" algn="l"/>
                <a:tab pos="4492439" algn="l"/>
                <a:tab pos="4941360" algn="l"/>
                <a:tab pos="5390640" algn="l"/>
                <a:tab pos="5839920" algn="l"/>
                <a:tab pos="6289200" algn="l"/>
                <a:tab pos="6738479" algn="l"/>
                <a:tab pos="7187760" algn="l"/>
                <a:tab pos="7637039" algn="l"/>
                <a:tab pos="8086320" algn="l"/>
                <a:tab pos="8535600" algn="l"/>
                <a:tab pos="8984880" algn="l"/>
              </a:tabLst>
              <a:defRPr lang="pt-BR" sz="3200" b="0" i="0" u="none" strike="noStrike" baseline="0">
                <a:ln>
                  <a:noFill/>
                </a:ln>
                <a:solidFill>
                  <a:srgbClr val="000000"/>
                </a:solidFill>
                <a:latin typeface="Times New Roman" pitchFamily="18"/>
                <a:ea typeface="Lucida Sans Unicode" pitchFamily="2"/>
                <a:cs typeface="Lucida Sans Unicode" pitchFamily="2"/>
              </a:defRPr>
            </a:lvl1pPr>
            <a:lvl2pPr marL="742680" marR="0" lvl="1" indent="-285480" algn="l" rtl="0" hangingPunct="1">
              <a:lnSpc>
                <a:spcPct val="100000"/>
              </a:lnSpc>
              <a:spcBef>
                <a:spcPts val="697"/>
              </a:spcBef>
              <a:spcAft>
                <a:spcPts val="0"/>
              </a:spcAft>
              <a:buClr>
                <a:srgbClr val="000000"/>
              </a:buClr>
              <a:buSzPct val="100000"/>
              <a:buFont typeface="Times New Roman" pitchFamily="18"/>
              <a:buChar char="–"/>
              <a:tabLst>
                <a:tab pos="742680" algn="l"/>
                <a:tab pos="898200" algn="l"/>
                <a:tab pos="1347480" algn="l"/>
                <a:tab pos="1796760" algn="l"/>
                <a:tab pos="2246040" algn="l"/>
                <a:tab pos="2694960" algn="l"/>
                <a:tab pos="3144240" algn="l"/>
                <a:tab pos="3593520" algn="l"/>
                <a:tab pos="4042800" algn="l"/>
                <a:tab pos="4492080" algn="l"/>
                <a:tab pos="4941360" algn="l"/>
                <a:tab pos="5390640" algn="l"/>
                <a:tab pos="5839920" algn="l"/>
                <a:tab pos="6289200" algn="l"/>
                <a:tab pos="6738480" algn="l"/>
                <a:tab pos="7187759" algn="l"/>
                <a:tab pos="7637040" algn="l"/>
                <a:tab pos="8086320" algn="l"/>
                <a:tab pos="8535600" algn="l"/>
                <a:tab pos="8984880" algn="l"/>
                <a:tab pos="9434160" algn="l"/>
              </a:tabLst>
              <a:defRPr lang="pt-BR" sz="2800" b="0" i="0" u="none" strike="noStrike" baseline="0">
                <a:ln>
                  <a:noFill/>
                </a:ln>
                <a:solidFill>
                  <a:srgbClr val="000000"/>
                </a:solidFill>
                <a:latin typeface="Times New Roman" pitchFamily="18"/>
                <a:ea typeface="Lucida Sans Unicode" pitchFamily="2"/>
                <a:cs typeface="Lucida Sans Unicode" pitchFamily="2"/>
              </a:defRPr>
            </a:lvl2pPr>
            <a:lvl3pPr marL="1143000" marR="0" lvl="2" indent="-228600" algn="l" rtl="0" hangingPunct="1">
              <a:lnSpc>
                <a:spcPct val="100000"/>
              </a:lnSpc>
              <a:spcBef>
                <a:spcPts val="598"/>
              </a:spcBef>
              <a:spcAft>
                <a:spcPts val="0"/>
              </a:spcAft>
              <a:buClr>
                <a:srgbClr val="000000"/>
              </a:buClr>
              <a:buSzPct val="100000"/>
              <a:buFont typeface="Times New Roman" pitchFamily="18"/>
              <a:buChar char="•"/>
              <a:tabLst>
                <a:tab pos="1143000" algn="l"/>
                <a:tab pos="1347480" algn="l"/>
                <a:tab pos="1796760" algn="l"/>
                <a:tab pos="2246040" algn="l"/>
                <a:tab pos="2695319" algn="l"/>
                <a:tab pos="3144599" algn="l"/>
                <a:tab pos="3593880" algn="l"/>
                <a:tab pos="4043160" algn="l"/>
                <a:tab pos="4492440" algn="l"/>
                <a:tab pos="4941720" algn="l"/>
                <a:tab pos="5391000" algn="l"/>
                <a:tab pos="5840279" algn="l"/>
                <a:tab pos="6289560" algn="l"/>
                <a:tab pos="6738840" algn="l"/>
                <a:tab pos="7188119" algn="l"/>
                <a:tab pos="7637400" algn="l"/>
                <a:tab pos="8086679" algn="l"/>
                <a:tab pos="8535960" algn="l"/>
                <a:tab pos="8985240" algn="l"/>
                <a:tab pos="9434160" algn="l"/>
                <a:tab pos="9883440" algn="l"/>
              </a:tabLst>
              <a:defRPr lang="pt-BR" sz="2400" b="0" i="0" u="none" strike="noStrike" baseline="0">
                <a:ln>
                  <a:noFill/>
                </a:ln>
                <a:solidFill>
                  <a:srgbClr val="000000"/>
                </a:solidFill>
                <a:latin typeface="Times New Roman" pitchFamily="18"/>
                <a:ea typeface="Lucida Sans Unicode" pitchFamily="2"/>
                <a:cs typeface="Lucida Sans Unicode" pitchFamily="2"/>
              </a:defRPr>
            </a:lvl3pPr>
            <a:lvl4pPr marL="1600199" marR="0" lvl="3" indent="-228600" algn="l" rtl="0" hangingPunct="1">
              <a:lnSpc>
                <a:spcPct val="100000"/>
              </a:lnSpc>
              <a:spcBef>
                <a:spcPts val="499"/>
              </a:spcBef>
              <a:spcAft>
                <a:spcPts val="0"/>
              </a:spcAft>
              <a:buClr>
                <a:srgbClr val="000000"/>
              </a:buClr>
              <a:buSzPct val="100000"/>
              <a:buFont typeface="Times New Roman" pitchFamily="18"/>
              <a:buChar char="–"/>
              <a:tabLst>
                <a:tab pos="1600200" algn="l"/>
                <a:tab pos="179676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80" algn="l"/>
                <a:tab pos="8535959" algn="l"/>
                <a:tab pos="8985240" algn="l"/>
                <a:tab pos="9434160" algn="l"/>
                <a:tab pos="9883440" algn="l"/>
                <a:tab pos="10332720" algn="l"/>
              </a:tabLst>
              <a:defRPr lang="pt-BR" sz="2000" b="0" i="0" u="none" strike="noStrike" baseline="0">
                <a:ln>
                  <a:noFill/>
                </a:ln>
                <a:solidFill>
                  <a:srgbClr val="000000"/>
                </a:solidFill>
                <a:latin typeface="Times New Roman" pitchFamily="18"/>
                <a:ea typeface="Lucida Sans Unicode" pitchFamily="2"/>
                <a:cs typeface="Lucida Sans Unicode" pitchFamily="2"/>
              </a:defRPr>
            </a:lvl4pPr>
            <a:lvl5pPr marL="2057400" marR="0" lvl="4"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t-BR" sz="2000" b="0" i="0" u="none" strike="noStrike" baseline="0">
                <a:ln>
                  <a:noFill/>
                </a:ln>
                <a:solidFill>
                  <a:srgbClr val="000000"/>
                </a:solidFill>
                <a:latin typeface="Times New Roman" pitchFamily="18"/>
                <a:ea typeface="Lucida Sans Unicode" pitchFamily="2"/>
                <a:cs typeface="Lucida Sans Unicode" pitchFamily="2"/>
              </a:defRPr>
            </a:lvl5pPr>
            <a:lvl6pPr marL="2057400" marR="0" lvl="5"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t-BR" sz="2000" b="0" i="0" u="none" strike="noStrike" baseline="0">
                <a:ln>
                  <a:noFill/>
                </a:ln>
                <a:solidFill>
                  <a:srgbClr val="000000"/>
                </a:solidFill>
                <a:latin typeface="Times New Roman" pitchFamily="18"/>
                <a:ea typeface="Lucida Sans Unicode" pitchFamily="2"/>
                <a:cs typeface="Lucida Sans Unicode" pitchFamily="2"/>
              </a:defRPr>
            </a:lvl6pPr>
            <a:lvl7pPr marL="2057400" marR="0" lvl="6"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t-BR" sz="2000" b="0" i="0" u="none" strike="noStrike" baseline="0">
                <a:ln>
                  <a:noFill/>
                </a:ln>
                <a:solidFill>
                  <a:srgbClr val="000000"/>
                </a:solidFill>
                <a:latin typeface="Times New Roman" pitchFamily="18"/>
                <a:ea typeface="Lucida Sans Unicode" pitchFamily="2"/>
                <a:cs typeface="Lucida Sans Unicode" pitchFamily="2"/>
              </a:defRPr>
            </a:lvl7pPr>
            <a:lvl8pPr marL="2057400" marR="0" lvl="7"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t-BR" sz="2000" b="0" i="0" u="none" strike="noStrike" baseline="0">
                <a:ln>
                  <a:noFill/>
                </a:ln>
                <a:solidFill>
                  <a:srgbClr val="000000"/>
                </a:solidFill>
                <a:latin typeface="Times New Roman" pitchFamily="18"/>
                <a:ea typeface="Lucida Sans Unicode" pitchFamily="2"/>
                <a:cs typeface="Lucida Sans Unicode" pitchFamily="2"/>
              </a:defRPr>
            </a:lvl8pPr>
            <a:lvl9pPr marL="2057400" marR="0" lvl="8"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t-BR" sz="2000" b="0" i="0" u="none" strike="noStrike" baseline="0">
                <a:ln>
                  <a:noFill/>
                </a:ln>
                <a:solidFill>
                  <a:srgbClr val="000000"/>
                </a:solidFill>
                <a:latin typeface="Times New Roman" pitchFamily="18"/>
                <a:ea typeface="Lucida Sans Unicode" pitchFamily="2"/>
                <a:cs typeface="Lucida Sans Unicode" pitchFamily="2"/>
              </a:defRPr>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marL="0" marR="0" indent="0" algn="ctr" rtl="0" hangingPunct="1">
        <a:lnSpc>
          <a:spcPct val="100000"/>
        </a:lnSpc>
        <a:spcBef>
          <a:spcPts val="0"/>
        </a:spcBef>
        <a:spcAft>
          <a:spcPts val="0"/>
        </a:spcAf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lang="pt-BR" sz="4400" b="0" i="0" u="none" strike="noStrike" baseline="0">
          <a:ln>
            <a:noFill/>
          </a:ln>
          <a:solidFill>
            <a:srgbClr val="000000"/>
          </a:solidFill>
          <a:latin typeface="Times New Roman" pitchFamily="18"/>
          <a:cs typeface="Lucida Sans Unicode" pitchFamily="2"/>
        </a:defRPr>
      </a:lvl1pPr>
    </p:titleStyle>
    <p:bodyStyle>
      <a:lvl1pPr marL="342720" marR="0" indent="-342720" algn="l" rtl="0" hangingPunct="1">
        <a:lnSpc>
          <a:spcPct val="100000"/>
        </a:lnSpc>
        <a:spcBef>
          <a:spcPts val="799"/>
        </a:spcBef>
        <a:spcAft>
          <a:spcPts val="0"/>
        </a:spcAft>
        <a:tabLst>
          <a:tab pos="342720" algn="l"/>
          <a:tab pos="448920" algn="l"/>
          <a:tab pos="898200" algn="l"/>
          <a:tab pos="1347480" algn="l"/>
          <a:tab pos="1796760" algn="l"/>
          <a:tab pos="2246040" algn="l"/>
          <a:tab pos="2695320" algn="l"/>
          <a:tab pos="3144600" algn="l"/>
          <a:tab pos="3593879" algn="l"/>
          <a:tab pos="4043160" algn="l"/>
          <a:tab pos="4492439" algn="l"/>
          <a:tab pos="4941360" algn="l"/>
          <a:tab pos="5390640" algn="l"/>
          <a:tab pos="5839920" algn="l"/>
          <a:tab pos="6289200" algn="l"/>
          <a:tab pos="6738479" algn="l"/>
          <a:tab pos="7187760" algn="l"/>
          <a:tab pos="7637039" algn="l"/>
          <a:tab pos="8086320" algn="l"/>
          <a:tab pos="8535600" algn="l"/>
          <a:tab pos="8984880" algn="l"/>
        </a:tabLst>
        <a:defRPr lang="pt-BR" sz="3200" b="0" i="0" u="none" strike="noStrike" baseline="0">
          <a:ln>
            <a:noFill/>
          </a:ln>
          <a:solidFill>
            <a:srgbClr val="000000"/>
          </a:solidFill>
          <a:latin typeface="Times New Roman" pitchFamily="18"/>
          <a:cs typeface="Lucida Sans Unicode" pitchFamily="2"/>
        </a:defRPr>
      </a:lvl1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pSp>
        <p:nvGrpSpPr>
          <p:cNvPr id="2" name="Grupo 1"/>
          <p:cNvGrpSpPr/>
          <p:nvPr/>
        </p:nvGrpSpPr>
        <p:grpSpPr>
          <a:xfrm>
            <a:off x="0" y="-360"/>
            <a:ext cx="9144000" cy="6858000"/>
            <a:chOff x="0" y="-360"/>
            <a:chExt cx="9144000" cy="6858000"/>
          </a:xfrm>
        </p:grpSpPr>
        <p:sp>
          <p:nvSpPr>
            <p:cNvPr id="3" name="Forma livre 2"/>
            <p:cNvSpPr/>
            <p:nvPr/>
          </p:nvSpPr>
          <p:spPr>
            <a:xfrm>
              <a:off x="0" y="4876560"/>
              <a:ext cx="9144000" cy="1981080"/>
            </a:xfrm>
            <a:custGeom>
              <a:avLst/>
              <a:gdLst>
                <a:gd name="f0" fmla="val 10800000"/>
                <a:gd name="f1" fmla="val 5400000"/>
                <a:gd name="f2" fmla="val 180"/>
                <a:gd name="f3" fmla="val w"/>
                <a:gd name="f4" fmla="val h"/>
                <a:gd name="f5" fmla="val 0"/>
                <a:gd name="f6" fmla="val 6027"/>
                <a:gd name="f7" fmla="val 2296"/>
                <a:gd name="f8" fmla="+- 0 0 0"/>
                <a:gd name="f9" fmla="*/ f3 1 6027"/>
                <a:gd name="f10" fmla="*/ f4 1 2296"/>
                <a:gd name="f11" fmla="*/ f8 f0 1"/>
                <a:gd name="f12" fmla="*/ 0 f9 1"/>
                <a:gd name="f13" fmla="*/ 6027 f9 1"/>
                <a:gd name="f14" fmla="*/ 2296 f10 1"/>
                <a:gd name="f15" fmla="*/ 0 f10 1"/>
                <a:gd name="f16" fmla="*/ f11 1 f2"/>
                <a:gd name="f17" fmla="+- f16 0 f1"/>
              </a:gdLst>
              <a:ahLst/>
              <a:cxnLst>
                <a:cxn ang="3cd4">
                  <a:pos x="hc" y="t"/>
                </a:cxn>
                <a:cxn ang="0">
                  <a:pos x="r" y="vc"/>
                </a:cxn>
                <a:cxn ang="cd4">
                  <a:pos x="hc" y="b"/>
                </a:cxn>
                <a:cxn ang="cd2">
                  <a:pos x="l" y="vc"/>
                </a:cxn>
                <a:cxn ang="f17">
                  <a:pos x="f13" y="f14"/>
                </a:cxn>
                <a:cxn ang="f17">
                  <a:pos x="f12" y="f14"/>
                </a:cxn>
                <a:cxn ang="f17">
                  <a:pos x="f12" y="f15"/>
                </a:cxn>
                <a:cxn ang="f17">
                  <a:pos x="f13" y="f15"/>
                </a:cxn>
                <a:cxn ang="f17">
                  <a:pos x="f13" y="f14"/>
                </a:cxn>
                <a:cxn ang="f17">
                  <a:pos x="f13" y="f14"/>
                </a:cxn>
              </a:cxnLst>
              <a:rect l="f12" t="f15" r="f13" b="f14"/>
              <a:pathLst>
                <a:path w="6027" h="2296">
                  <a:moveTo>
                    <a:pt x="f6" y="f7"/>
                  </a:moveTo>
                  <a:lnTo>
                    <a:pt x="f5" y="f7"/>
                  </a:lnTo>
                  <a:lnTo>
                    <a:pt x="f5" y="f5"/>
                  </a:lnTo>
                  <a:lnTo>
                    <a:pt x="f6" y="f5"/>
                  </a:lnTo>
                  <a:lnTo>
                    <a:pt x="f6" y="f7"/>
                  </a:lnTo>
                  <a:lnTo>
                    <a:pt x="f6" y="f7"/>
                  </a:lnTo>
                  <a:close/>
                </a:path>
              </a:pathLst>
            </a:custGeom>
            <a:gradFill>
              <a:gsLst>
                <a:gs pos="0">
                  <a:srgbClr val="003399"/>
                </a:gs>
                <a:gs pos="100000">
                  <a:srgbClr val="33CCCC"/>
                </a:gs>
              </a:gsLst>
              <a:lin ang="5400000"/>
            </a:gradFill>
            <a:ln>
              <a:noFill/>
              <a:prstDash val="solid"/>
            </a:ln>
          </p:spPr>
          <p:txBody>
            <a:bodyPr vert="horz" wrap="none" lIns="90000" tIns="46800" rIns="90000" bIns="46800" anchor="ctr" anchorCtr="0" compatLnSpc="1"/>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4" name="Forma livre 3"/>
            <p:cNvSpPr/>
            <p:nvPr/>
          </p:nvSpPr>
          <p:spPr>
            <a:xfrm>
              <a:off x="0" y="-360"/>
              <a:ext cx="9144000" cy="4876920"/>
            </a:xfrm>
            <a:custGeom>
              <a:avLst/>
              <a:gdLst>
                <a:gd name="f0" fmla="val 10800000"/>
                <a:gd name="f1" fmla="val 5400000"/>
                <a:gd name="f2" fmla="val 180"/>
                <a:gd name="f3" fmla="val w"/>
                <a:gd name="f4" fmla="val h"/>
                <a:gd name="f5" fmla="val 0"/>
                <a:gd name="f6" fmla="val 6027"/>
                <a:gd name="f7" fmla="val 2296"/>
                <a:gd name="f8" fmla="+- 0 0 0"/>
                <a:gd name="f9" fmla="*/ f3 1 6027"/>
                <a:gd name="f10" fmla="*/ f4 1 2296"/>
                <a:gd name="f11" fmla="*/ f8 f0 1"/>
                <a:gd name="f12" fmla="*/ 0 f9 1"/>
                <a:gd name="f13" fmla="*/ 6027 f9 1"/>
                <a:gd name="f14" fmla="*/ 2296 f10 1"/>
                <a:gd name="f15" fmla="*/ 0 f10 1"/>
                <a:gd name="f16" fmla="*/ f11 1 f2"/>
                <a:gd name="f17" fmla="+- f16 0 f1"/>
              </a:gdLst>
              <a:ahLst/>
              <a:cxnLst>
                <a:cxn ang="3cd4">
                  <a:pos x="hc" y="t"/>
                </a:cxn>
                <a:cxn ang="0">
                  <a:pos x="r" y="vc"/>
                </a:cxn>
                <a:cxn ang="cd4">
                  <a:pos x="hc" y="b"/>
                </a:cxn>
                <a:cxn ang="cd2">
                  <a:pos x="l" y="vc"/>
                </a:cxn>
                <a:cxn ang="f17">
                  <a:pos x="f13" y="f14"/>
                </a:cxn>
                <a:cxn ang="f17">
                  <a:pos x="f12" y="f14"/>
                </a:cxn>
                <a:cxn ang="f17">
                  <a:pos x="f12" y="f15"/>
                </a:cxn>
                <a:cxn ang="f17">
                  <a:pos x="f13" y="f15"/>
                </a:cxn>
                <a:cxn ang="f17">
                  <a:pos x="f13" y="f14"/>
                </a:cxn>
                <a:cxn ang="f17">
                  <a:pos x="f13" y="f14"/>
                </a:cxn>
              </a:cxnLst>
              <a:rect l="f12" t="f15" r="f13" b="f14"/>
              <a:pathLst>
                <a:path w="6027" h="2296">
                  <a:moveTo>
                    <a:pt x="f6" y="f7"/>
                  </a:moveTo>
                  <a:lnTo>
                    <a:pt x="f5" y="f7"/>
                  </a:lnTo>
                  <a:lnTo>
                    <a:pt x="f5" y="f5"/>
                  </a:lnTo>
                  <a:lnTo>
                    <a:pt x="f6" y="f5"/>
                  </a:lnTo>
                  <a:lnTo>
                    <a:pt x="f6" y="f7"/>
                  </a:lnTo>
                  <a:lnTo>
                    <a:pt x="f6" y="f7"/>
                  </a:lnTo>
                  <a:close/>
                </a:path>
              </a:pathLst>
            </a:custGeom>
            <a:gradFill>
              <a:gsLst>
                <a:gs pos="0">
                  <a:srgbClr val="001847"/>
                </a:gs>
                <a:gs pos="100000">
                  <a:srgbClr val="003399"/>
                </a:gs>
              </a:gsLst>
              <a:lin ang="5400000"/>
            </a:gradFill>
            <a:ln>
              <a:noFill/>
              <a:prstDash val="solid"/>
            </a:ln>
          </p:spPr>
          <p:txBody>
            <a:bodyPr vert="horz" wrap="none" lIns="90000" tIns="46800" rIns="90000" bIns="46800" anchor="ctr" anchorCtr="0" compatLnSpc="1"/>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000000"/>
                </a:solidFill>
                <a:latin typeface="Times New Roman" pitchFamily="18"/>
                <a:ea typeface="Lucida Sans Unicode" pitchFamily="2"/>
                <a:cs typeface="Lucida Sans Unicode" pitchFamily="2"/>
              </a:endParaRPr>
            </a:p>
          </p:txBody>
        </p:sp>
      </p:grpSp>
      <p:sp>
        <p:nvSpPr>
          <p:cNvPr id="5" name="Forma livre 4"/>
          <p:cNvSpPr/>
          <p:nvPr/>
        </p:nvSpPr>
        <p:spPr>
          <a:xfrm>
            <a:off x="6242040" y="6248160"/>
            <a:ext cx="2895479" cy="609480"/>
          </a:xfrm>
          <a:custGeom>
            <a:avLst/>
            <a:gdLst>
              <a:gd name="f0" fmla="val 10800000"/>
              <a:gd name="f1" fmla="val 5400000"/>
              <a:gd name="f2" fmla="val 180"/>
              <a:gd name="f3" fmla="val w"/>
              <a:gd name="f4" fmla="val h"/>
              <a:gd name="f5" fmla="val 0"/>
              <a:gd name="f6" fmla="val 5748"/>
              <a:gd name="f7" fmla="val 246"/>
              <a:gd name="f8" fmla="+- 0 0 0"/>
              <a:gd name="f9" fmla="*/ f3 1 5748"/>
              <a:gd name="f10" fmla="*/ f4 1 246"/>
              <a:gd name="f11" fmla="*/ f8 f0 1"/>
              <a:gd name="f12" fmla="*/ 0 f9 1"/>
              <a:gd name="f13" fmla="*/ 5748 f9 1"/>
              <a:gd name="f14" fmla="*/ 246 f10 1"/>
              <a:gd name="f15" fmla="*/ 0 f10 1"/>
              <a:gd name="f16" fmla="*/ f11 1 f2"/>
              <a:gd name="f17" fmla="+- f16 0 f1"/>
            </a:gdLst>
            <a:ahLst/>
            <a:cxnLst>
              <a:cxn ang="3cd4">
                <a:pos x="hc" y="t"/>
              </a:cxn>
              <a:cxn ang="0">
                <a:pos x="r" y="vc"/>
              </a:cxn>
              <a:cxn ang="cd4">
                <a:pos x="hc" y="b"/>
              </a:cxn>
              <a:cxn ang="cd2">
                <a:pos x="l" y="vc"/>
              </a:cxn>
              <a:cxn ang="f17">
                <a:pos x="f13" y="f14"/>
              </a:cxn>
              <a:cxn ang="f17">
                <a:pos x="f12" y="f14"/>
              </a:cxn>
              <a:cxn ang="f17">
                <a:pos x="f12" y="f15"/>
              </a:cxn>
              <a:cxn ang="f17">
                <a:pos x="f13" y="f15"/>
              </a:cxn>
              <a:cxn ang="f17">
                <a:pos x="f13" y="f14"/>
              </a:cxn>
              <a:cxn ang="f17">
                <a:pos x="f13" y="f14"/>
              </a:cxn>
            </a:cxnLst>
            <a:rect l="f12" t="f15" r="f13" b="f14"/>
            <a:pathLst>
              <a:path w="5748" h="246">
                <a:moveTo>
                  <a:pt x="f6" y="f7"/>
                </a:moveTo>
                <a:lnTo>
                  <a:pt x="f5" y="f7"/>
                </a:lnTo>
                <a:lnTo>
                  <a:pt x="f5" y="f5"/>
                </a:lnTo>
                <a:lnTo>
                  <a:pt x="f6" y="f5"/>
                </a:lnTo>
                <a:lnTo>
                  <a:pt x="f6" y="f7"/>
                </a:lnTo>
                <a:lnTo>
                  <a:pt x="f6" y="f7"/>
                </a:lnTo>
                <a:close/>
              </a:path>
            </a:pathLst>
          </a:custGeom>
          <a:gradFill>
            <a:gsLst>
              <a:gs pos="0">
                <a:srgbClr val="003399"/>
              </a:gs>
              <a:gs pos="100000">
                <a:srgbClr val="00FFCC"/>
              </a:gs>
            </a:gsLst>
            <a:lin ang="18900000"/>
          </a:gradFill>
          <a:ln>
            <a:noFill/>
            <a:prstDash val="solid"/>
          </a:ln>
        </p:spPr>
        <p:txBody>
          <a:bodyPr vert="horz" wrap="none" lIns="90000" tIns="46800" rIns="90000" bIns="46800" anchor="ctr" anchorCtr="0" compatLnSpc="1"/>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000000"/>
              </a:solidFill>
              <a:latin typeface="Times New Roman" pitchFamily="18"/>
              <a:ea typeface="Lucida Sans Unicode" pitchFamily="2"/>
              <a:cs typeface="Lucida Sans Unicode" pitchFamily="2"/>
            </a:endParaRPr>
          </a:p>
        </p:txBody>
      </p:sp>
      <p:grpSp>
        <p:nvGrpSpPr>
          <p:cNvPr id="6" name="Grupo 5"/>
          <p:cNvGrpSpPr/>
          <p:nvPr/>
        </p:nvGrpSpPr>
        <p:grpSpPr>
          <a:xfrm>
            <a:off x="360" y="6006240"/>
            <a:ext cx="7845120" cy="851040"/>
            <a:chOff x="360" y="6006240"/>
            <a:chExt cx="7845120" cy="851040"/>
          </a:xfrm>
        </p:grpSpPr>
        <p:sp>
          <p:nvSpPr>
            <p:cNvPr id="7" name="Forma livre 6"/>
            <p:cNvSpPr/>
            <p:nvPr/>
          </p:nvSpPr>
          <p:spPr>
            <a:xfrm>
              <a:off x="2362320" y="6006240"/>
              <a:ext cx="5143679" cy="851040"/>
            </a:xfrm>
            <a:custGeom>
              <a:avLst/>
              <a:gdLst>
                <a:gd name="f0" fmla="val 10800000"/>
                <a:gd name="f1" fmla="val 5400000"/>
                <a:gd name="f2" fmla="val 180"/>
                <a:gd name="f3" fmla="val w"/>
                <a:gd name="f4" fmla="val h"/>
                <a:gd name="f5" fmla="val 0"/>
                <a:gd name="f6" fmla="val 3240"/>
                <a:gd name="f7" fmla="val 536"/>
                <a:gd name="f8" fmla="val 3132"/>
                <a:gd name="f9" fmla="val 469"/>
                <a:gd name="f10" fmla="val 2995"/>
                <a:gd name="f11" fmla="val 395"/>
                <a:gd name="f12" fmla="val 2911"/>
                <a:gd name="f13" fmla="val 375"/>
                <a:gd name="f14" fmla="val 2678"/>
                <a:gd name="f15" fmla="val 228"/>
                <a:gd name="f16" fmla="val 2553"/>
                <a:gd name="f17" fmla="val 74"/>
                <a:gd name="f18" fmla="val 2457"/>
                <a:gd name="f19" fmla="val 7"/>
                <a:gd name="f20" fmla="val 2403"/>
                <a:gd name="f21" fmla="val 47"/>
                <a:gd name="f22" fmla="val 2289"/>
                <a:gd name="f23" fmla="val 2134"/>
                <a:gd name="f24" fmla="val 2044"/>
                <a:gd name="f25" fmla="val 128"/>
                <a:gd name="f26" fmla="val 1775"/>
                <a:gd name="f27" fmla="val 222"/>
                <a:gd name="f28" fmla="val 1602"/>
                <a:gd name="f29" fmla="val 181"/>
                <a:gd name="f30" fmla="val 1560"/>
                <a:gd name="f31" fmla="val 101"/>
                <a:gd name="f32" fmla="val 1542"/>
                <a:gd name="f33" fmla="val 87"/>
                <a:gd name="f34" fmla="val 1446"/>
                <a:gd name="f35" fmla="val 60"/>
                <a:gd name="f36" fmla="val 1375"/>
                <a:gd name="f37" fmla="val 1309"/>
                <a:gd name="f38" fmla="val 1243"/>
                <a:gd name="f39" fmla="val 13"/>
                <a:gd name="f40" fmla="val 1225"/>
                <a:gd name="f41" fmla="val 1189"/>
                <a:gd name="f42" fmla="val 1106"/>
                <a:gd name="f43" fmla="val 34"/>
                <a:gd name="f44" fmla="val 1094"/>
                <a:gd name="f45" fmla="val 40"/>
                <a:gd name="f46" fmla="val 1070"/>
                <a:gd name="f47" fmla="val 54"/>
                <a:gd name="f48" fmla="val 1034"/>
                <a:gd name="f49" fmla="val 1004"/>
                <a:gd name="f50" fmla="val 986"/>
                <a:gd name="f51" fmla="val 956"/>
                <a:gd name="f52" fmla="val 81"/>
                <a:gd name="f53" fmla="val 920"/>
                <a:gd name="f54" fmla="val 94"/>
                <a:gd name="f55" fmla="val 884"/>
                <a:gd name="f56" fmla="val 107"/>
                <a:gd name="f57" fmla="val 843"/>
                <a:gd name="f58" fmla="val 813"/>
                <a:gd name="f59" fmla="val 141"/>
                <a:gd name="f60" fmla="val 789"/>
                <a:gd name="f61" fmla="val 148"/>
                <a:gd name="f62" fmla="val 783"/>
                <a:gd name="f63" fmla="val 154"/>
                <a:gd name="f64" fmla="val 556"/>
                <a:gd name="f65" fmla="val 394"/>
                <a:gd name="f66" fmla="val 294"/>
                <a:gd name="f67" fmla="val 462"/>
                <a:gd name="f68" fmla="+- 0 0 0"/>
                <a:gd name="f69" fmla="*/ f3 1 3240"/>
                <a:gd name="f70" fmla="*/ f4 1 536"/>
                <a:gd name="f71" fmla="*/ f68 f0 1"/>
                <a:gd name="f72" fmla="*/ 0 f69 1"/>
                <a:gd name="f73" fmla="*/ 3240 f69 1"/>
                <a:gd name="f74" fmla="*/ 536 f70 1"/>
                <a:gd name="f75" fmla="*/ 0 f70 1"/>
                <a:gd name="f76" fmla="*/ 3132 f69 1"/>
                <a:gd name="f77" fmla="*/ 469 f70 1"/>
                <a:gd name="f78" fmla="*/ f71 1 f2"/>
                <a:gd name="f79" fmla="*/ 2995 f69 1"/>
                <a:gd name="f80" fmla="*/ 395 f70 1"/>
                <a:gd name="f81" fmla="*/ 2911 f69 1"/>
                <a:gd name="f82" fmla="*/ 375 f70 1"/>
                <a:gd name="f83" fmla="*/ 2678 f69 1"/>
                <a:gd name="f84" fmla="*/ 228 f70 1"/>
                <a:gd name="f85" fmla="*/ 2553 f69 1"/>
                <a:gd name="f86" fmla="*/ 74 f70 1"/>
                <a:gd name="f87" fmla="*/ 2457 f69 1"/>
                <a:gd name="f88" fmla="*/ 7 f70 1"/>
                <a:gd name="f89" fmla="*/ 2403 f69 1"/>
                <a:gd name="f90" fmla="*/ 47 f70 1"/>
                <a:gd name="f91" fmla="*/ 2289 f69 1"/>
                <a:gd name="f92" fmla="*/ 2134 f69 1"/>
                <a:gd name="f93" fmla="*/ 2044 f69 1"/>
                <a:gd name="f94" fmla="*/ 128 f70 1"/>
                <a:gd name="f95" fmla="*/ 1775 f69 1"/>
                <a:gd name="f96" fmla="*/ 222 f70 1"/>
                <a:gd name="f97" fmla="*/ 1602 f69 1"/>
                <a:gd name="f98" fmla="*/ 181 f70 1"/>
                <a:gd name="f99" fmla="*/ 1560 f69 1"/>
                <a:gd name="f100" fmla="*/ 101 f70 1"/>
                <a:gd name="f101" fmla="*/ 1542 f69 1"/>
                <a:gd name="f102" fmla="*/ 87 f70 1"/>
                <a:gd name="f103" fmla="*/ 1446 f69 1"/>
                <a:gd name="f104" fmla="*/ 60 f70 1"/>
                <a:gd name="f105" fmla="*/ 1375 f69 1"/>
                <a:gd name="f106" fmla="*/ 1309 f69 1"/>
                <a:gd name="f107" fmla="*/ 1243 f69 1"/>
                <a:gd name="f108" fmla="*/ 13 f70 1"/>
                <a:gd name="f109" fmla="*/ 1225 f69 1"/>
                <a:gd name="f110" fmla="*/ 1189 f69 1"/>
                <a:gd name="f111" fmla="*/ 1106 f69 1"/>
                <a:gd name="f112" fmla="*/ 34 f70 1"/>
                <a:gd name="f113" fmla="*/ 1094 f69 1"/>
                <a:gd name="f114" fmla="*/ 40 f70 1"/>
                <a:gd name="f115" fmla="*/ 1070 f69 1"/>
                <a:gd name="f116" fmla="*/ 54 f70 1"/>
                <a:gd name="f117" fmla="*/ 1034 f69 1"/>
                <a:gd name="f118" fmla="*/ 1004 f69 1"/>
                <a:gd name="f119" fmla="*/ 986 f69 1"/>
                <a:gd name="f120" fmla="*/ 956 f69 1"/>
                <a:gd name="f121" fmla="*/ 81 f70 1"/>
                <a:gd name="f122" fmla="*/ 920 f69 1"/>
                <a:gd name="f123" fmla="*/ 94 f70 1"/>
                <a:gd name="f124" fmla="*/ 884 f69 1"/>
                <a:gd name="f125" fmla="*/ 107 f70 1"/>
                <a:gd name="f126" fmla="*/ 843 f69 1"/>
                <a:gd name="f127" fmla="*/ 813 f69 1"/>
                <a:gd name="f128" fmla="*/ 141 f70 1"/>
                <a:gd name="f129" fmla="*/ 789 f69 1"/>
                <a:gd name="f130" fmla="*/ 148 f70 1"/>
                <a:gd name="f131" fmla="*/ 783 f69 1"/>
                <a:gd name="f132" fmla="*/ 154 f70 1"/>
                <a:gd name="f133" fmla="*/ 556 f69 1"/>
                <a:gd name="f134" fmla="*/ 394 f69 1"/>
                <a:gd name="f135" fmla="*/ 294 f70 1"/>
                <a:gd name="f136" fmla="*/ 107 f69 1"/>
                <a:gd name="f137" fmla="*/ 462 f70 1"/>
                <a:gd name="f138" fmla="+- f78 0 f1"/>
              </a:gdLst>
              <a:ahLst/>
              <a:cxnLst>
                <a:cxn ang="3cd4">
                  <a:pos x="hc" y="t"/>
                </a:cxn>
                <a:cxn ang="0">
                  <a:pos x="r" y="vc"/>
                </a:cxn>
                <a:cxn ang="cd4">
                  <a:pos x="hc" y="b"/>
                </a:cxn>
                <a:cxn ang="cd2">
                  <a:pos x="l" y="vc"/>
                </a:cxn>
                <a:cxn ang="f138">
                  <a:pos x="f76" y="f77"/>
                </a:cxn>
                <a:cxn ang="f138">
                  <a:pos x="f79" y="f80"/>
                </a:cxn>
                <a:cxn ang="f138">
                  <a:pos x="f81" y="f82"/>
                </a:cxn>
                <a:cxn ang="f138">
                  <a:pos x="f83" y="f84"/>
                </a:cxn>
                <a:cxn ang="f138">
                  <a:pos x="f85" y="f86"/>
                </a:cxn>
                <a:cxn ang="f138">
                  <a:pos x="f87" y="f88"/>
                </a:cxn>
                <a:cxn ang="f138">
                  <a:pos x="f89" y="f90"/>
                </a:cxn>
                <a:cxn ang="f138">
                  <a:pos x="f91" y="f86"/>
                </a:cxn>
                <a:cxn ang="f138">
                  <a:pos x="f92" y="f86"/>
                </a:cxn>
                <a:cxn ang="f138">
                  <a:pos x="f93" y="f94"/>
                </a:cxn>
                <a:cxn ang="f138">
                  <a:pos x="f95" y="f96"/>
                </a:cxn>
                <a:cxn ang="f138">
                  <a:pos x="f97" y="f98"/>
                </a:cxn>
                <a:cxn ang="f138">
                  <a:pos x="f99" y="f100"/>
                </a:cxn>
                <a:cxn ang="f138">
                  <a:pos x="f101" y="f102"/>
                </a:cxn>
                <a:cxn ang="f138">
                  <a:pos x="f103" y="f104"/>
                </a:cxn>
                <a:cxn ang="f138">
                  <a:pos x="f105" y="f86"/>
                </a:cxn>
                <a:cxn ang="f138">
                  <a:pos x="f106" y="f102"/>
                </a:cxn>
                <a:cxn ang="f138">
                  <a:pos x="f107" y="f108"/>
                </a:cxn>
                <a:cxn ang="f138">
                  <a:pos x="f109" y="f75"/>
                </a:cxn>
                <a:cxn ang="f138">
                  <a:pos x="f110" y="f75"/>
                </a:cxn>
                <a:cxn ang="f138">
                  <a:pos x="f111" y="f112"/>
                </a:cxn>
                <a:cxn ang="f138">
                  <a:pos x="f111" y="f112"/>
                </a:cxn>
                <a:cxn ang="f138">
                  <a:pos x="f113" y="f114"/>
                </a:cxn>
                <a:cxn ang="f138">
                  <a:pos x="f115" y="f116"/>
                </a:cxn>
                <a:cxn ang="f138">
                  <a:pos x="f117" y="f86"/>
                </a:cxn>
                <a:cxn ang="f138">
                  <a:pos x="f118" y="f86"/>
                </a:cxn>
                <a:cxn ang="f138">
                  <a:pos x="f119" y="f86"/>
                </a:cxn>
                <a:cxn ang="f138">
                  <a:pos x="f120" y="f121"/>
                </a:cxn>
                <a:cxn ang="f138">
                  <a:pos x="f122" y="f123"/>
                </a:cxn>
                <a:cxn ang="f138">
                  <a:pos x="f124" y="f125"/>
                </a:cxn>
                <a:cxn ang="f138">
                  <a:pos x="f126" y="f94"/>
                </a:cxn>
                <a:cxn ang="f138">
                  <a:pos x="f127" y="f128"/>
                </a:cxn>
                <a:cxn ang="f138">
                  <a:pos x="f129" y="f130"/>
                </a:cxn>
                <a:cxn ang="f138">
                  <a:pos x="f131" y="f132"/>
                </a:cxn>
                <a:cxn ang="f138">
                  <a:pos x="f133" y="f84"/>
                </a:cxn>
                <a:cxn ang="f138">
                  <a:pos x="f134" y="f135"/>
                </a:cxn>
                <a:cxn ang="f138">
                  <a:pos x="f136" y="f137"/>
                </a:cxn>
                <a:cxn ang="f138">
                  <a:pos x="f72" y="f74"/>
                </a:cxn>
                <a:cxn ang="f138">
                  <a:pos x="f73" y="f74"/>
                </a:cxn>
                <a:cxn ang="f138">
                  <a:pos x="f76" y="f77"/>
                </a:cxn>
                <a:cxn ang="f138">
                  <a:pos x="f76" y="f77"/>
                </a:cxn>
              </a:cxnLst>
              <a:rect l="f72" t="f75" r="f73" b="f74"/>
              <a:pathLst>
                <a:path w="3240" h="536">
                  <a:moveTo>
                    <a:pt x="f8" y="f9"/>
                  </a:moveTo>
                  <a:lnTo>
                    <a:pt x="f10" y="f11"/>
                  </a:lnTo>
                  <a:lnTo>
                    <a:pt x="f12" y="f13"/>
                  </a:lnTo>
                  <a:lnTo>
                    <a:pt x="f14" y="f15"/>
                  </a:lnTo>
                  <a:lnTo>
                    <a:pt x="f16" y="f17"/>
                  </a:lnTo>
                  <a:lnTo>
                    <a:pt x="f18" y="f19"/>
                  </a:lnTo>
                  <a:lnTo>
                    <a:pt x="f20" y="f21"/>
                  </a:lnTo>
                  <a:lnTo>
                    <a:pt x="f22" y="f17"/>
                  </a:lnTo>
                  <a:lnTo>
                    <a:pt x="f23" y="f17"/>
                  </a:lnTo>
                  <a:lnTo>
                    <a:pt x="f24" y="f25"/>
                  </a:lnTo>
                  <a:lnTo>
                    <a:pt x="f26" y="f27"/>
                  </a:lnTo>
                  <a:lnTo>
                    <a:pt x="f28" y="f29"/>
                  </a:lnTo>
                  <a:lnTo>
                    <a:pt x="f30" y="f31"/>
                  </a:lnTo>
                  <a:lnTo>
                    <a:pt x="f32" y="f33"/>
                  </a:lnTo>
                  <a:lnTo>
                    <a:pt x="f34" y="f35"/>
                  </a:lnTo>
                  <a:lnTo>
                    <a:pt x="f36" y="f17"/>
                  </a:lnTo>
                  <a:lnTo>
                    <a:pt x="f37" y="f33"/>
                  </a:lnTo>
                  <a:lnTo>
                    <a:pt x="f38" y="f39"/>
                  </a:lnTo>
                  <a:lnTo>
                    <a:pt x="f40" y="f5"/>
                  </a:lnTo>
                  <a:lnTo>
                    <a:pt x="f41" y="f5"/>
                  </a:lnTo>
                  <a:lnTo>
                    <a:pt x="f42" y="f43"/>
                  </a:lnTo>
                  <a:lnTo>
                    <a:pt x="f42" y="f43"/>
                  </a:lnTo>
                  <a:lnTo>
                    <a:pt x="f44" y="f45"/>
                  </a:lnTo>
                  <a:lnTo>
                    <a:pt x="f46" y="f47"/>
                  </a:lnTo>
                  <a:lnTo>
                    <a:pt x="f48" y="f17"/>
                  </a:lnTo>
                  <a:lnTo>
                    <a:pt x="f49" y="f17"/>
                  </a:lnTo>
                  <a:lnTo>
                    <a:pt x="f50" y="f17"/>
                  </a:lnTo>
                  <a:lnTo>
                    <a:pt x="f51" y="f52"/>
                  </a:lnTo>
                  <a:lnTo>
                    <a:pt x="f53" y="f54"/>
                  </a:lnTo>
                  <a:lnTo>
                    <a:pt x="f55" y="f56"/>
                  </a:lnTo>
                  <a:lnTo>
                    <a:pt x="f57" y="f25"/>
                  </a:lnTo>
                  <a:lnTo>
                    <a:pt x="f58" y="f59"/>
                  </a:lnTo>
                  <a:lnTo>
                    <a:pt x="f60" y="f61"/>
                  </a:lnTo>
                  <a:lnTo>
                    <a:pt x="f62" y="f63"/>
                  </a:lnTo>
                  <a:lnTo>
                    <a:pt x="f64" y="f15"/>
                  </a:lnTo>
                  <a:lnTo>
                    <a:pt x="f65" y="f66"/>
                  </a:lnTo>
                  <a:lnTo>
                    <a:pt x="f56" y="f67"/>
                  </a:lnTo>
                  <a:lnTo>
                    <a:pt x="f5" y="f7"/>
                  </a:lnTo>
                  <a:lnTo>
                    <a:pt x="f6" y="f7"/>
                  </a:lnTo>
                  <a:lnTo>
                    <a:pt x="f8" y="f9"/>
                  </a:lnTo>
                  <a:lnTo>
                    <a:pt x="f8" y="f9"/>
                  </a:lnTo>
                  <a:close/>
                </a:path>
              </a:pathLst>
            </a:custGeom>
            <a:gradFill>
              <a:gsLst>
                <a:gs pos="0">
                  <a:srgbClr val="847864"/>
                </a:gs>
                <a:gs pos="100000">
                  <a:srgbClr val="463416"/>
                </a:gs>
              </a:gsLst>
              <a:lin ang="5400000"/>
            </a:gradFill>
            <a:ln>
              <a:noFill/>
              <a:prstDash val="solid"/>
            </a:ln>
          </p:spPr>
          <p:txBody>
            <a:bodyPr vert="horz" wrap="none" lIns="90000" tIns="46800" rIns="90000" bIns="46800" anchor="ctr" anchorCtr="0" compatLnSpc="1"/>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000000"/>
                </a:solidFill>
                <a:latin typeface="Times New Roman" pitchFamily="18"/>
                <a:ea typeface="Lucida Sans Unicode" pitchFamily="2"/>
                <a:cs typeface="Lucida Sans Unicode" pitchFamily="2"/>
              </a:endParaRPr>
            </a:p>
          </p:txBody>
        </p:sp>
        <p:grpSp>
          <p:nvGrpSpPr>
            <p:cNvPr id="8" name="Grupo 7"/>
            <p:cNvGrpSpPr/>
            <p:nvPr/>
          </p:nvGrpSpPr>
          <p:grpSpPr>
            <a:xfrm>
              <a:off x="3946680" y="6006240"/>
              <a:ext cx="3898800" cy="851039"/>
              <a:chOff x="3946680" y="6006240"/>
              <a:chExt cx="3898800" cy="851039"/>
            </a:xfrm>
          </p:grpSpPr>
          <p:sp>
            <p:nvSpPr>
              <p:cNvPr id="9" name="Forma livre 8"/>
              <p:cNvSpPr/>
              <p:nvPr/>
            </p:nvSpPr>
            <p:spPr>
              <a:xfrm>
                <a:off x="6267600" y="6017400"/>
                <a:ext cx="1577880" cy="839879"/>
              </a:xfrm>
              <a:custGeom>
                <a:avLst/>
                <a:gdLst>
                  <a:gd name="f0" fmla="val 10800000"/>
                  <a:gd name="f1" fmla="val 5400000"/>
                  <a:gd name="f2" fmla="val 180"/>
                  <a:gd name="f3" fmla="val w"/>
                  <a:gd name="f4" fmla="val h"/>
                  <a:gd name="f5" fmla="val 0"/>
                  <a:gd name="f6" fmla="val 994"/>
                  <a:gd name="f7" fmla="val 529"/>
                  <a:gd name="f8" fmla="val 636"/>
                  <a:gd name="f9" fmla="val 373"/>
                  <a:gd name="f10" fmla="val 495"/>
                  <a:gd name="f11" fmla="val 370"/>
                  <a:gd name="f12" fmla="val 280"/>
                  <a:gd name="f13" fmla="val 249"/>
                  <a:gd name="f14" fmla="val 127"/>
                  <a:gd name="f15" fmla="val 66"/>
                  <a:gd name="f16" fmla="val 22"/>
                  <a:gd name="f17" fmla="val 26"/>
                  <a:gd name="f18" fmla="val 65"/>
                  <a:gd name="f19" fmla="val 30"/>
                  <a:gd name="f20" fmla="val 119"/>
                  <a:gd name="f21" fmla="val 75"/>
                  <a:gd name="f22" fmla="val 243"/>
                  <a:gd name="f23" fmla="val 45"/>
                  <a:gd name="f24" fmla="val 422"/>
                  <a:gd name="f25" fmla="val 200"/>
                  <a:gd name="f26" fmla="val 329"/>
                  <a:gd name="f27" fmla="val 592"/>
                  <a:gd name="f28" fmla="val 527"/>
                  <a:gd name="f29" fmla="val 828"/>
                  <a:gd name="f30" fmla="val 473"/>
                  <a:gd name="f31" fmla="+- 0 0 0"/>
                  <a:gd name="f32" fmla="*/ f3 1 994"/>
                  <a:gd name="f33" fmla="*/ f4 1 529"/>
                  <a:gd name="f34" fmla="*/ f31 f0 1"/>
                  <a:gd name="f35" fmla="*/ 0 f32 1"/>
                  <a:gd name="f36" fmla="*/ 994 f32 1"/>
                  <a:gd name="f37" fmla="*/ 529 f33 1"/>
                  <a:gd name="f38" fmla="*/ 0 f33 1"/>
                  <a:gd name="f39" fmla="*/ 636 f32 1"/>
                  <a:gd name="f40" fmla="*/ 373 f33 1"/>
                  <a:gd name="f41" fmla="*/ f34 1 f2"/>
                  <a:gd name="f42" fmla="*/ 495 f32 1"/>
                  <a:gd name="f43" fmla="*/ 370 f33 1"/>
                  <a:gd name="f44" fmla="*/ 280 f32 1"/>
                  <a:gd name="f45" fmla="*/ 249 f33 1"/>
                  <a:gd name="f46" fmla="*/ 127 f32 1"/>
                  <a:gd name="f47" fmla="*/ 66 f33 1"/>
                  <a:gd name="f48" fmla="*/ 22 f32 1"/>
                  <a:gd name="f49" fmla="*/ 26 f33 1"/>
                  <a:gd name="f50" fmla="*/ 65 f33 1"/>
                  <a:gd name="f51" fmla="*/ 30 f32 1"/>
                  <a:gd name="f52" fmla="*/ 119 f33 1"/>
                  <a:gd name="f53" fmla="*/ 75 f32 1"/>
                  <a:gd name="f54" fmla="*/ 243 f33 1"/>
                  <a:gd name="f55" fmla="*/ 45 f32 1"/>
                  <a:gd name="f56" fmla="*/ 422 f33 1"/>
                  <a:gd name="f57" fmla="*/ 200 f32 1"/>
                  <a:gd name="f58" fmla="*/ 329 f33 1"/>
                  <a:gd name="f59" fmla="*/ 592 f32 1"/>
                  <a:gd name="f60" fmla="*/ 527 f33 1"/>
                  <a:gd name="f61" fmla="*/ 828 f32 1"/>
                  <a:gd name="f62" fmla="*/ 473 f33 1"/>
                  <a:gd name="f63" fmla="+- f41 0 f1"/>
                </a:gdLst>
                <a:ahLst/>
                <a:cxnLst>
                  <a:cxn ang="3cd4">
                    <a:pos x="hc" y="t"/>
                  </a:cxn>
                  <a:cxn ang="0">
                    <a:pos x="r" y="vc"/>
                  </a:cxn>
                  <a:cxn ang="cd4">
                    <a:pos x="hc" y="b"/>
                  </a:cxn>
                  <a:cxn ang="cd2">
                    <a:pos x="l" y="vc"/>
                  </a:cxn>
                  <a:cxn ang="f63">
                    <a:pos x="f39" y="f40"/>
                  </a:cxn>
                  <a:cxn ang="f63">
                    <a:pos x="f42" y="f43"/>
                  </a:cxn>
                  <a:cxn ang="f63">
                    <a:pos x="f44" y="f45"/>
                  </a:cxn>
                  <a:cxn ang="f63">
                    <a:pos x="f46" y="f47"/>
                  </a:cxn>
                  <a:cxn ang="f63">
                    <a:pos x="f35" y="f38"/>
                  </a:cxn>
                  <a:cxn ang="f63">
                    <a:pos x="f48" y="f49"/>
                  </a:cxn>
                  <a:cxn ang="f63">
                    <a:pos x="f35" y="f50"/>
                  </a:cxn>
                  <a:cxn ang="f63">
                    <a:pos x="f51" y="f52"/>
                  </a:cxn>
                  <a:cxn ang="f63">
                    <a:pos x="f53" y="f54"/>
                  </a:cxn>
                  <a:cxn ang="f63">
                    <a:pos x="f55" y="f56"/>
                  </a:cxn>
                  <a:cxn ang="f63">
                    <a:pos x="f57" y="f58"/>
                  </a:cxn>
                  <a:cxn ang="f63">
                    <a:pos x="f59" y="f60"/>
                  </a:cxn>
                  <a:cxn ang="f63">
                    <a:pos x="f36" y="f37"/>
                  </a:cxn>
                  <a:cxn ang="f63">
                    <a:pos x="f61" y="f62"/>
                  </a:cxn>
                  <a:cxn ang="f63">
                    <a:pos x="f39" y="f40"/>
                  </a:cxn>
                </a:cxnLst>
                <a:rect l="f35" t="f38" r="f36" b="f37"/>
                <a:pathLst>
                  <a:path w="994" h="529">
                    <a:moveTo>
                      <a:pt x="f8" y="f9"/>
                    </a:moveTo>
                    <a:lnTo>
                      <a:pt x="f10" y="f11"/>
                    </a:lnTo>
                    <a:lnTo>
                      <a:pt x="f12" y="f13"/>
                    </a:lnTo>
                    <a:lnTo>
                      <a:pt x="f14" y="f15"/>
                    </a:lnTo>
                    <a:lnTo>
                      <a:pt x="f5" y="f5"/>
                    </a:lnTo>
                    <a:lnTo>
                      <a:pt x="f16" y="f17"/>
                    </a:lnTo>
                    <a:lnTo>
                      <a:pt x="f5" y="f18"/>
                    </a:lnTo>
                    <a:lnTo>
                      <a:pt x="f19" y="f20"/>
                    </a:lnTo>
                    <a:lnTo>
                      <a:pt x="f21" y="f22"/>
                    </a:lnTo>
                    <a:lnTo>
                      <a:pt x="f23" y="f24"/>
                    </a:lnTo>
                    <a:lnTo>
                      <a:pt x="f25" y="f26"/>
                    </a:lnTo>
                    <a:lnTo>
                      <a:pt x="f27" y="f28"/>
                    </a:lnTo>
                    <a:lnTo>
                      <a:pt x="f6" y="f7"/>
                    </a:lnTo>
                    <a:lnTo>
                      <a:pt x="f29" y="f30"/>
                    </a:lnTo>
                    <a:lnTo>
                      <a:pt x="f8" y="f9"/>
                    </a:lnTo>
                    <a:close/>
                  </a:path>
                </a:pathLst>
              </a:custGeom>
              <a:solidFill>
                <a:srgbClr val="463416"/>
              </a:solidFill>
              <a:ln>
                <a:noFill/>
                <a:prstDash val="solid"/>
              </a:ln>
            </p:spPr>
            <p:txBody>
              <a:bodyPr vert="horz" wrap="none" lIns="90000" tIns="46800" rIns="90000" bIns="46800" anchor="ctr" anchorCtr="0" compatLnSpc="1"/>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10" name="Forma livre 9"/>
              <p:cNvSpPr/>
              <p:nvPr/>
            </p:nvSpPr>
            <p:spPr>
              <a:xfrm>
                <a:off x="4249800" y="6006240"/>
                <a:ext cx="295560" cy="627120"/>
              </a:xfrm>
              <a:custGeom>
                <a:avLst/>
                <a:gdLst>
                  <a:gd name="f0" fmla="val 10800000"/>
                  <a:gd name="f1" fmla="val 5400000"/>
                  <a:gd name="f2" fmla="val 180"/>
                  <a:gd name="f3" fmla="val w"/>
                  <a:gd name="f4" fmla="val h"/>
                  <a:gd name="f5" fmla="val 0"/>
                  <a:gd name="f6" fmla="val 186"/>
                  <a:gd name="f7" fmla="val 353"/>
                  <a:gd name="f8" fmla="val 36"/>
                  <a:gd name="f9" fmla="val 54"/>
                  <a:gd name="f10" fmla="val 18"/>
                  <a:gd name="f11" fmla="val 24"/>
                  <a:gd name="f12" fmla="val 30"/>
                  <a:gd name="f13" fmla="val 66"/>
                  <a:gd name="f14" fmla="val 42"/>
                  <a:gd name="f15" fmla="val 114"/>
                  <a:gd name="f16" fmla="val 48"/>
                  <a:gd name="f17" fmla="val 162"/>
                  <a:gd name="f18" fmla="val 233"/>
                  <a:gd name="f19" fmla="val 84"/>
                  <a:gd name="f20" fmla="val 216"/>
                  <a:gd name="f21" fmla="val 126"/>
                  <a:gd name="f22" fmla="val 144"/>
                  <a:gd name="f23" fmla="val 120"/>
                  <a:gd name="f24" fmla="val 90"/>
                  <a:gd name="f25" fmla="val 60"/>
                  <a:gd name="f26" fmla="+- 0 0 0"/>
                  <a:gd name="f27" fmla="*/ f3 1 186"/>
                  <a:gd name="f28" fmla="*/ f4 1 353"/>
                  <a:gd name="f29" fmla="*/ f26 f0 1"/>
                  <a:gd name="f30" fmla="*/ 0 f27 1"/>
                  <a:gd name="f31" fmla="*/ 186 f27 1"/>
                  <a:gd name="f32" fmla="*/ 353 f28 1"/>
                  <a:gd name="f33" fmla="*/ 0 f28 1"/>
                  <a:gd name="f34" fmla="*/ 36 f27 1"/>
                  <a:gd name="f35" fmla="*/ f29 1 f2"/>
                  <a:gd name="f36" fmla="*/ 54 f27 1"/>
                  <a:gd name="f37" fmla="*/ 18 f28 1"/>
                  <a:gd name="f38" fmla="*/ 24 f27 1"/>
                  <a:gd name="f39" fmla="*/ 30 f28 1"/>
                  <a:gd name="f40" fmla="*/ 18 f27 1"/>
                  <a:gd name="f41" fmla="*/ 66 f28 1"/>
                  <a:gd name="f42" fmla="*/ 42 f27 1"/>
                  <a:gd name="f43" fmla="*/ 114 f28 1"/>
                  <a:gd name="f44" fmla="*/ 48 f27 1"/>
                  <a:gd name="f45" fmla="*/ 162 f28 1"/>
                  <a:gd name="f46" fmla="*/ 233 f28 1"/>
                  <a:gd name="f47" fmla="*/ 84 f27 1"/>
                  <a:gd name="f48" fmla="*/ 216 f28 1"/>
                  <a:gd name="f49" fmla="*/ 126 f27 1"/>
                  <a:gd name="f50" fmla="*/ 126 f28 1"/>
                  <a:gd name="f51" fmla="*/ 144 f27 1"/>
                  <a:gd name="f52" fmla="*/ 120 f28 1"/>
                  <a:gd name="f53" fmla="*/ 90 f28 1"/>
                  <a:gd name="f54" fmla="*/ 162 f27 1"/>
                  <a:gd name="f55" fmla="*/ 60 f28 1"/>
                  <a:gd name="f56" fmla="+- f35 0 f1"/>
                </a:gdLst>
                <a:ahLst/>
                <a:cxnLst>
                  <a:cxn ang="3cd4">
                    <a:pos x="hc" y="t"/>
                  </a:cxn>
                  <a:cxn ang="0">
                    <a:pos x="r" y="vc"/>
                  </a:cxn>
                  <a:cxn ang="cd4">
                    <a:pos x="hc" y="b"/>
                  </a:cxn>
                  <a:cxn ang="cd2">
                    <a:pos x="l" y="vc"/>
                  </a:cxn>
                  <a:cxn ang="f56">
                    <a:pos x="f34" y="f33"/>
                  </a:cxn>
                  <a:cxn ang="f56">
                    <a:pos x="f36" y="f37"/>
                  </a:cxn>
                  <a:cxn ang="f56">
                    <a:pos x="f38" y="f39"/>
                  </a:cxn>
                  <a:cxn ang="f56">
                    <a:pos x="f40" y="f41"/>
                  </a:cxn>
                  <a:cxn ang="f56">
                    <a:pos x="f42" y="f43"/>
                  </a:cxn>
                  <a:cxn ang="f56">
                    <a:pos x="f44" y="f45"/>
                  </a:cxn>
                  <a:cxn ang="f56">
                    <a:pos x="f30" y="f32"/>
                  </a:cxn>
                  <a:cxn ang="f56">
                    <a:pos x="f36" y="f46"/>
                  </a:cxn>
                  <a:cxn ang="f56">
                    <a:pos x="f47" y="f48"/>
                  </a:cxn>
                  <a:cxn ang="f56">
                    <a:pos x="f49" y="f50"/>
                  </a:cxn>
                  <a:cxn ang="f56">
                    <a:pos x="f51" y="f52"/>
                  </a:cxn>
                  <a:cxn ang="f56">
                    <a:pos x="f51" y="f53"/>
                  </a:cxn>
                  <a:cxn ang="f56">
                    <a:pos x="f31" y="f41"/>
                  </a:cxn>
                  <a:cxn ang="f56">
                    <a:pos x="f54" y="f55"/>
                  </a:cxn>
                  <a:cxn ang="f56">
                    <a:pos x="f34" y="f33"/>
                  </a:cxn>
                  <a:cxn ang="f56">
                    <a:pos x="f34" y="f33"/>
                  </a:cxn>
                </a:cxnLst>
                <a:rect l="f30" t="f33" r="f31" b="f32"/>
                <a:pathLst>
                  <a:path w="186" h="353">
                    <a:moveTo>
                      <a:pt x="f8" y="f5"/>
                    </a:moveTo>
                    <a:lnTo>
                      <a:pt x="f9" y="f10"/>
                    </a:lnTo>
                    <a:lnTo>
                      <a:pt x="f11" y="f12"/>
                    </a:lnTo>
                    <a:lnTo>
                      <a:pt x="f10" y="f13"/>
                    </a:lnTo>
                    <a:lnTo>
                      <a:pt x="f14" y="f15"/>
                    </a:lnTo>
                    <a:lnTo>
                      <a:pt x="f16" y="f17"/>
                    </a:lnTo>
                    <a:lnTo>
                      <a:pt x="f5" y="f7"/>
                    </a:lnTo>
                    <a:lnTo>
                      <a:pt x="f9" y="f18"/>
                    </a:lnTo>
                    <a:lnTo>
                      <a:pt x="f19" y="f20"/>
                    </a:lnTo>
                    <a:lnTo>
                      <a:pt x="f21" y="f21"/>
                    </a:lnTo>
                    <a:lnTo>
                      <a:pt x="f22" y="f23"/>
                    </a:lnTo>
                    <a:lnTo>
                      <a:pt x="f22" y="f24"/>
                    </a:lnTo>
                    <a:lnTo>
                      <a:pt x="f6" y="f13"/>
                    </a:lnTo>
                    <a:lnTo>
                      <a:pt x="f17" y="f25"/>
                    </a:lnTo>
                    <a:lnTo>
                      <a:pt x="f8" y="f5"/>
                    </a:lnTo>
                    <a:lnTo>
                      <a:pt x="f8" y="f5"/>
                    </a:lnTo>
                    <a:close/>
                  </a:path>
                </a:pathLst>
              </a:custGeom>
              <a:solidFill>
                <a:srgbClr val="463416"/>
              </a:solidFill>
              <a:ln>
                <a:noFill/>
                <a:prstDash val="solid"/>
              </a:ln>
            </p:spPr>
            <p:txBody>
              <a:bodyPr vert="horz" wrap="none" lIns="90000" tIns="46800" rIns="90000" bIns="46800" anchor="ctr" anchorCtr="0" compatLnSpc="1"/>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11" name="Forma livre 10"/>
              <p:cNvSpPr/>
              <p:nvPr/>
            </p:nvSpPr>
            <p:spPr>
              <a:xfrm>
                <a:off x="4810320" y="6166800"/>
                <a:ext cx="600120" cy="430200"/>
              </a:xfrm>
              <a:custGeom>
                <a:avLst/>
                <a:gdLst>
                  <a:gd name="f0" fmla="val 10800000"/>
                  <a:gd name="f1" fmla="val 5400000"/>
                  <a:gd name="f2" fmla="val 180"/>
                  <a:gd name="f3" fmla="val w"/>
                  <a:gd name="f4" fmla="val h"/>
                  <a:gd name="f5" fmla="val 0"/>
                  <a:gd name="f6" fmla="val 378"/>
                  <a:gd name="f7" fmla="val 271"/>
                  <a:gd name="f8" fmla="val 18"/>
                  <a:gd name="f9" fmla="val 12"/>
                  <a:gd name="f10" fmla="val 13"/>
                  <a:gd name="f11" fmla="val 40"/>
                  <a:gd name="f12" fmla="val 60"/>
                  <a:gd name="f13" fmla="val 121"/>
                  <a:gd name="f14" fmla="val 310"/>
                  <a:gd name="f15" fmla="val 290"/>
                  <a:gd name="f16" fmla="val 139"/>
                  <a:gd name="f17" fmla="val 76"/>
                  <a:gd name="f18" fmla="val 251"/>
                  <a:gd name="f19" fmla="val 94"/>
                  <a:gd name="f20" fmla="val 90"/>
                  <a:gd name="f21" fmla="val 54"/>
                  <a:gd name="f22" fmla="+- 0 0 0"/>
                  <a:gd name="f23" fmla="*/ f3 1 378"/>
                  <a:gd name="f24" fmla="*/ f4 1 271"/>
                  <a:gd name="f25" fmla="*/ f22 f0 1"/>
                  <a:gd name="f26" fmla="*/ 0 f23 1"/>
                  <a:gd name="f27" fmla="*/ 378 f23 1"/>
                  <a:gd name="f28" fmla="*/ 271 f24 1"/>
                  <a:gd name="f29" fmla="*/ 0 f24 1"/>
                  <a:gd name="f30" fmla="*/ 18 f23 1"/>
                  <a:gd name="f31" fmla="*/ f25 1 f2"/>
                  <a:gd name="f32" fmla="*/ 12 f23 1"/>
                  <a:gd name="f33" fmla="*/ 13 f24 1"/>
                  <a:gd name="f34" fmla="*/ 40 f24 1"/>
                  <a:gd name="f35" fmla="*/ 60 f23 1"/>
                  <a:gd name="f36" fmla="*/ 121 f24 1"/>
                  <a:gd name="f37" fmla="*/ 310 f23 1"/>
                  <a:gd name="f38" fmla="*/ 290 f23 1"/>
                  <a:gd name="f39" fmla="*/ 139 f24 1"/>
                  <a:gd name="f40" fmla="*/ 76 f24 1"/>
                  <a:gd name="f41" fmla="*/ 251 f23 1"/>
                  <a:gd name="f42" fmla="*/ 94 f24 1"/>
                  <a:gd name="f43" fmla="*/ 90 f23 1"/>
                  <a:gd name="f44" fmla="*/ 54 f24 1"/>
                  <a:gd name="f45" fmla="+- f31 0 f1"/>
                </a:gdLst>
                <a:ahLst/>
                <a:cxnLst>
                  <a:cxn ang="3cd4">
                    <a:pos x="hc" y="t"/>
                  </a:cxn>
                  <a:cxn ang="0">
                    <a:pos x="r" y="vc"/>
                  </a:cxn>
                  <a:cxn ang="cd4">
                    <a:pos x="hc" y="b"/>
                  </a:cxn>
                  <a:cxn ang="cd2">
                    <a:pos x="l" y="vc"/>
                  </a:cxn>
                  <a:cxn ang="f45">
                    <a:pos x="f30" y="f29"/>
                  </a:cxn>
                  <a:cxn ang="f45">
                    <a:pos x="f32" y="f33"/>
                  </a:cxn>
                  <a:cxn ang="f45">
                    <a:pos x="f26" y="f34"/>
                  </a:cxn>
                  <a:cxn ang="f45">
                    <a:pos x="f35" y="f36"/>
                  </a:cxn>
                  <a:cxn ang="f45">
                    <a:pos x="f37" y="f28"/>
                  </a:cxn>
                  <a:cxn ang="f45">
                    <a:pos x="f38" y="f39"/>
                  </a:cxn>
                  <a:cxn ang="f45">
                    <a:pos x="f27" y="f40"/>
                  </a:cxn>
                  <a:cxn ang="f45">
                    <a:pos x="f41" y="f42"/>
                  </a:cxn>
                  <a:cxn ang="f45">
                    <a:pos x="f43" y="f44"/>
                  </a:cxn>
                  <a:cxn ang="f45">
                    <a:pos x="f30" y="f29"/>
                  </a:cxn>
                  <a:cxn ang="f45">
                    <a:pos x="f30" y="f29"/>
                  </a:cxn>
                </a:cxnLst>
                <a:rect l="f26" t="f29" r="f27" b="f28"/>
                <a:pathLst>
                  <a:path w="378" h="271">
                    <a:moveTo>
                      <a:pt x="f8" y="f5"/>
                    </a:moveTo>
                    <a:lnTo>
                      <a:pt x="f9" y="f10"/>
                    </a:lnTo>
                    <a:lnTo>
                      <a:pt x="f5" y="f11"/>
                    </a:lnTo>
                    <a:lnTo>
                      <a:pt x="f12" y="f13"/>
                    </a:lnTo>
                    <a:lnTo>
                      <a:pt x="f14" y="f7"/>
                    </a:lnTo>
                    <a:lnTo>
                      <a:pt x="f15" y="f16"/>
                    </a:lnTo>
                    <a:lnTo>
                      <a:pt x="f6" y="f17"/>
                    </a:lnTo>
                    <a:lnTo>
                      <a:pt x="f18" y="f19"/>
                    </a:lnTo>
                    <a:lnTo>
                      <a:pt x="f20" y="f21"/>
                    </a:lnTo>
                    <a:lnTo>
                      <a:pt x="f8" y="f5"/>
                    </a:lnTo>
                    <a:lnTo>
                      <a:pt x="f8" y="f5"/>
                    </a:lnTo>
                    <a:close/>
                  </a:path>
                </a:pathLst>
              </a:custGeom>
              <a:solidFill>
                <a:srgbClr val="463416"/>
              </a:solidFill>
              <a:ln>
                <a:noFill/>
                <a:prstDash val="solid"/>
              </a:ln>
            </p:spPr>
            <p:txBody>
              <a:bodyPr vert="horz" wrap="none" lIns="90000" tIns="46800" rIns="90000" bIns="46800" anchor="ctr" anchorCtr="0" compatLnSpc="1"/>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12" name="Forma livre 11"/>
              <p:cNvSpPr/>
              <p:nvPr/>
            </p:nvSpPr>
            <p:spPr>
              <a:xfrm>
                <a:off x="5759640" y="6123960"/>
                <a:ext cx="246240" cy="117360"/>
              </a:xfrm>
              <a:custGeom>
                <a:avLst/>
                <a:gdLst>
                  <a:gd name="f0" fmla="val 10800000"/>
                  <a:gd name="f1" fmla="val 5400000"/>
                  <a:gd name="f2" fmla="val 180"/>
                  <a:gd name="f3" fmla="val w"/>
                  <a:gd name="f4" fmla="val h"/>
                  <a:gd name="f5" fmla="val 0"/>
                  <a:gd name="f6" fmla="val 155"/>
                  <a:gd name="f7" fmla="val 66"/>
                  <a:gd name="f8" fmla="val 114"/>
                  <a:gd name="f9" fmla="val 6"/>
                  <a:gd name="f10" fmla="val 18"/>
                  <a:gd name="f11" fmla="val 24"/>
                  <a:gd name="f12" fmla="val 78"/>
                  <a:gd name="f13" fmla="val 60"/>
                  <a:gd name="f14" fmla="val 96"/>
                  <a:gd name="f15" fmla="val 42"/>
                  <a:gd name="f16" fmla="val 126"/>
                  <a:gd name="f17" fmla="val 149"/>
                  <a:gd name="f18" fmla="+- 0 0 0"/>
                  <a:gd name="f19" fmla="*/ f3 1 155"/>
                  <a:gd name="f20" fmla="*/ f4 1 66"/>
                  <a:gd name="f21" fmla="*/ f18 f0 1"/>
                  <a:gd name="f22" fmla="*/ 0 f19 1"/>
                  <a:gd name="f23" fmla="*/ 155 f19 1"/>
                  <a:gd name="f24" fmla="*/ 66 f20 1"/>
                  <a:gd name="f25" fmla="*/ 0 f20 1"/>
                  <a:gd name="f26" fmla="*/ 114 f19 1"/>
                  <a:gd name="f27" fmla="*/ f21 1 f2"/>
                  <a:gd name="f28" fmla="*/ 6 f19 1"/>
                  <a:gd name="f29" fmla="*/ 6 f20 1"/>
                  <a:gd name="f30" fmla="*/ 18 f20 1"/>
                  <a:gd name="f31" fmla="*/ 24 f20 1"/>
                  <a:gd name="f32" fmla="*/ 78 f19 1"/>
                  <a:gd name="f33" fmla="*/ 60 f20 1"/>
                  <a:gd name="f34" fmla="*/ 96 f19 1"/>
                  <a:gd name="f35" fmla="*/ 42 f20 1"/>
                  <a:gd name="f36" fmla="*/ 126 f19 1"/>
                  <a:gd name="f37" fmla="*/ 149 f19 1"/>
                  <a:gd name="f38" fmla="+- f27 0 f1"/>
                </a:gdLst>
                <a:ahLst/>
                <a:cxnLst>
                  <a:cxn ang="3cd4">
                    <a:pos x="hc" y="t"/>
                  </a:cxn>
                  <a:cxn ang="0">
                    <a:pos x="r" y="vc"/>
                  </a:cxn>
                  <a:cxn ang="cd4">
                    <a:pos x="hc" y="b"/>
                  </a:cxn>
                  <a:cxn ang="cd2">
                    <a:pos x="l" y="vc"/>
                  </a:cxn>
                  <a:cxn ang="f38">
                    <a:pos x="f26" y="f25"/>
                  </a:cxn>
                  <a:cxn ang="f38">
                    <a:pos x="f22" y="f25"/>
                  </a:cxn>
                  <a:cxn ang="f38">
                    <a:pos x="f22" y="f25"/>
                  </a:cxn>
                  <a:cxn ang="f38">
                    <a:pos x="f28" y="f29"/>
                  </a:cxn>
                  <a:cxn ang="f38">
                    <a:pos x="f28" y="f30"/>
                  </a:cxn>
                  <a:cxn ang="f38">
                    <a:pos x="f22" y="f31"/>
                  </a:cxn>
                  <a:cxn ang="f38">
                    <a:pos x="f32" y="f33"/>
                  </a:cxn>
                  <a:cxn ang="f38">
                    <a:pos x="f34" y="f35"/>
                  </a:cxn>
                  <a:cxn ang="f38">
                    <a:pos x="f23" y="f24"/>
                  </a:cxn>
                  <a:cxn ang="f38">
                    <a:pos x="f36" y="f31"/>
                  </a:cxn>
                  <a:cxn ang="f38">
                    <a:pos x="f37" y="f25"/>
                  </a:cxn>
                  <a:cxn ang="f38">
                    <a:pos x="f26" y="f25"/>
                  </a:cxn>
                  <a:cxn ang="f38">
                    <a:pos x="f26" y="f25"/>
                  </a:cxn>
                </a:cxnLst>
                <a:rect l="f22" t="f25" r="f23" b="f24"/>
                <a:pathLst>
                  <a:path w="155" h="66">
                    <a:moveTo>
                      <a:pt x="f8" y="f5"/>
                    </a:moveTo>
                    <a:lnTo>
                      <a:pt x="f5" y="f5"/>
                    </a:lnTo>
                    <a:lnTo>
                      <a:pt x="f5" y="f5"/>
                    </a:lnTo>
                    <a:lnTo>
                      <a:pt x="f9" y="f9"/>
                    </a:lnTo>
                    <a:lnTo>
                      <a:pt x="f9" y="f10"/>
                    </a:lnTo>
                    <a:lnTo>
                      <a:pt x="f5" y="f11"/>
                    </a:lnTo>
                    <a:lnTo>
                      <a:pt x="f12" y="f13"/>
                    </a:lnTo>
                    <a:lnTo>
                      <a:pt x="f14" y="f15"/>
                    </a:lnTo>
                    <a:lnTo>
                      <a:pt x="f6" y="f7"/>
                    </a:lnTo>
                    <a:lnTo>
                      <a:pt x="f16" y="f11"/>
                    </a:lnTo>
                    <a:lnTo>
                      <a:pt x="f17" y="f5"/>
                    </a:lnTo>
                    <a:lnTo>
                      <a:pt x="f8" y="f5"/>
                    </a:lnTo>
                    <a:lnTo>
                      <a:pt x="f8" y="f5"/>
                    </a:lnTo>
                    <a:close/>
                  </a:path>
                </a:pathLst>
              </a:custGeom>
              <a:solidFill>
                <a:srgbClr val="463416"/>
              </a:solidFill>
              <a:ln>
                <a:noFill/>
                <a:prstDash val="solid"/>
              </a:ln>
            </p:spPr>
            <p:txBody>
              <a:bodyPr vert="horz" wrap="none" lIns="90000" tIns="46800" rIns="90000" bIns="46800" anchor="ctr" anchorCtr="0" compatLnSpc="1"/>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13" name="Forma livre 12"/>
              <p:cNvSpPr/>
              <p:nvPr/>
            </p:nvSpPr>
            <p:spPr>
              <a:xfrm>
                <a:off x="3946680" y="6112799"/>
                <a:ext cx="66600" cy="128520"/>
              </a:xfrm>
              <a:custGeom>
                <a:avLst/>
                <a:gdLst>
                  <a:gd name="f0" fmla="val 10800000"/>
                  <a:gd name="f1" fmla="val 5400000"/>
                  <a:gd name="f2" fmla="val 180"/>
                  <a:gd name="f3" fmla="val w"/>
                  <a:gd name="f4" fmla="val h"/>
                  <a:gd name="f5" fmla="val 0"/>
                  <a:gd name="f6" fmla="val 42"/>
                  <a:gd name="f7" fmla="val 72"/>
                  <a:gd name="f8" fmla="val 6"/>
                  <a:gd name="f9" fmla="val 36"/>
                  <a:gd name="f10" fmla="val 18"/>
                  <a:gd name="f11" fmla="val 12"/>
                  <a:gd name="f12" fmla="val 24"/>
                  <a:gd name="f13" fmla="val 30"/>
                  <a:gd name="f14" fmla="val 48"/>
                  <a:gd name="f15" fmla="+- 0 0 0"/>
                  <a:gd name="f16" fmla="*/ f3 1 42"/>
                  <a:gd name="f17" fmla="*/ f4 1 72"/>
                  <a:gd name="f18" fmla="*/ f15 f0 1"/>
                  <a:gd name="f19" fmla="*/ 0 f16 1"/>
                  <a:gd name="f20" fmla="*/ 42 f16 1"/>
                  <a:gd name="f21" fmla="*/ 72 f17 1"/>
                  <a:gd name="f22" fmla="*/ 0 f17 1"/>
                  <a:gd name="f23" fmla="*/ 6 f16 1"/>
                  <a:gd name="f24" fmla="*/ 36 f17 1"/>
                  <a:gd name="f25" fmla="*/ f18 1 f2"/>
                  <a:gd name="f26" fmla="*/ 18 f17 1"/>
                  <a:gd name="f27" fmla="*/ 12 f16 1"/>
                  <a:gd name="f28" fmla="*/ 6 f17 1"/>
                  <a:gd name="f29" fmla="*/ 24 f16 1"/>
                  <a:gd name="f30" fmla="*/ 36 f16 1"/>
                  <a:gd name="f31" fmla="*/ 30 f16 1"/>
                  <a:gd name="f32" fmla="*/ 48 f17 1"/>
                  <a:gd name="f33" fmla="+- f25 0 f1"/>
                </a:gdLst>
                <a:ahLst/>
                <a:cxnLst>
                  <a:cxn ang="3cd4">
                    <a:pos x="hc" y="t"/>
                  </a:cxn>
                  <a:cxn ang="0">
                    <a:pos x="r" y="vc"/>
                  </a:cxn>
                  <a:cxn ang="cd4">
                    <a:pos x="hc" y="b"/>
                  </a:cxn>
                  <a:cxn ang="cd2">
                    <a:pos x="l" y="vc"/>
                  </a:cxn>
                  <a:cxn ang="f33">
                    <a:pos x="f23" y="f24"/>
                  </a:cxn>
                  <a:cxn ang="f33">
                    <a:pos x="f19" y="f26"/>
                  </a:cxn>
                  <a:cxn ang="f33">
                    <a:pos x="f27" y="f28"/>
                  </a:cxn>
                  <a:cxn ang="f33">
                    <a:pos x="f19" y="f28"/>
                  </a:cxn>
                  <a:cxn ang="f33">
                    <a:pos x="f27" y="f28"/>
                  </a:cxn>
                  <a:cxn ang="f33">
                    <a:pos x="f29" y="f28"/>
                  </a:cxn>
                  <a:cxn ang="f33">
                    <a:pos x="f30" y="f28"/>
                  </a:cxn>
                  <a:cxn ang="f33">
                    <a:pos x="f20" y="f22"/>
                  </a:cxn>
                  <a:cxn ang="f33">
                    <a:pos x="f31" y="f26"/>
                  </a:cxn>
                  <a:cxn ang="f33">
                    <a:pos x="f20" y="f32"/>
                  </a:cxn>
                  <a:cxn ang="f33">
                    <a:pos x="f27" y="f21"/>
                  </a:cxn>
                  <a:cxn ang="f33">
                    <a:pos x="f23" y="f24"/>
                  </a:cxn>
                  <a:cxn ang="f33">
                    <a:pos x="f23" y="f24"/>
                  </a:cxn>
                </a:cxnLst>
                <a:rect l="f19" t="f22" r="f20" b="f21"/>
                <a:pathLst>
                  <a:path w="42" h="72">
                    <a:moveTo>
                      <a:pt x="f8" y="f9"/>
                    </a:moveTo>
                    <a:lnTo>
                      <a:pt x="f5" y="f10"/>
                    </a:lnTo>
                    <a:lnTo>
                      <a:pt x="f11" y="f8"/>
                    </a:lnTo>
                    <a:lnTo>
                      <a:pt x="f5" y="f8"/>
                    </a:lnTo>
                    <a:lnTo>
                      <a:pt x="f11" y="f8"/>
                    </a:lnTo>
                    <a:lnTo>
                      <a:pt x="f12" y="f8"/>
                    </a:lnTo>
                    <a:lnTo>
                      <a:pt x="f9" y="f8"/>
                    </a:lnTo>
                    <a:lnTo>
                      <a:pt x="f6" y="f5"/>
                    </a:lnTo>
                    <a:lnTo>
                      <a:pt x="f13" y="f10"/>
                    </a:lnTo>
                    <a:lnTo>
                      <a:pt x="f6" y="f14"/>
                    </a:lnTo>
                    <a:lnTo>
                      <a:pt x="f11" y="f7"/>
                    </a:lnTo>
                    <a:lnTo>
                      <a:pt x="f8" y="f9"/>
                    </a:lnTo>
                    <a:lnTo>
                      <a:pt x="f8" y="f9"/>
                    </a:lnTo>
                    <a:close/>
                  </a:path>
                </a:pathLst>
              </a:custGeom>
              <a:solidFill>
                <a:srgbClr val="463416"/>
              </a:solidFill>
              <a:ln>
                <a:noFill/>
                <a:prstDash val="solid"/>
              </a:ln>
            </p:spPr>
            <p:txBody>
              <a:bodyPr vert="horz" wrap="none" lIns="90000" tIns="46800" rIns="90000" bIns="46800" anchor="ctr" anchorCtr="0" compatLnSpc="1"/>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000000"/>
                  </a:solidFill>
                  <a:latin typeface="Times New Roman" pitchFamily="18"/>
                  <a:ea typeface="Lucida Sans Unicode" pitchFamily="2"/>
                  <a:cs typeface="Lucida Sans Unicode" pitchFamily="2"/>
                </a:endParaRPr>
              </a:p>
            </p:txBody>
          </p:sp>
        </p:grpSp>
        <p:sp>
          <p:nvSpPr>
            <p:cNvPr id="14" name="Forma livre 13"/>
            <p:cNvSpPr/>
            <p:nvPr/>
          </p:nvSpPr>
          <p:spPr>
            <a:xfrm>
              <a:off x="360" y="6006240"/>
              <a:ext cx="6311880" cy="849600"/>
            </a:xfrm>
            <a:custGeom>
              <a:avLst/>
              <a:gdLst>
                <a:gd name="f0" fmla="val 10800000"/>
                <a:gd name="f1" fmla="val 5400000"/>
                <a:gd name="f2" fmla="val 180"/>
                <a:gd name="f3" fmla="val w"/>
                <a:gd name="f4" fmla="val h"/>
                <a:gd name="f5" fmla="val 0"/>
                <a:gd name="f6" fmla="val 3976"/>
                <a:gd name="f7" fmla="val 527"/>
                <a:gd name="f8" fmla="val 3970"/>
                <a:gd name="f9" fmla="val 3844"/>
                <a:gd name="f10" fmla="val 509"/>
                <a:gd name="f11" fmla="val 2487"/>
                <a:gd name="f12" fmla="val 305"/>
                <a:gd name="f13" fmla="val 2039"/>
                <a:gd name="f14" fmla="val 36"/>
                <a:gd name="f15" fmla="val 1907"/>
                <a:gd name="f16" fmla="val 24"/>
                <a:gd name="f17" fmla="val 1883"/>
                <a:gd name="f18" fmla="val 54"/>
                <a:gd name="f19" fmla="val 1859"/>
                <a:gd name="f20" fmla="val 1830"/>
                <a:gd name="f21" fmla="val 30"/>
                <a:gd name="f22" fmla="val 1704"/>
                <a:gd name="f23" fmla="val 102"/>
                <a:gd name="f24" fmla="val 1608"/>
                <a:gd name="f25" fmla="val 126"/>
                <a:gd name="f26" fmla="val 1561"/>
                <a:gd name="f27" fmla="val 132"/>
                <a:gd name="f28" fmla="val 1495"/>
                <a:gd name="f29" fmla="val 1357"/>
                <a:gd name="f30" fmla="val 1285"/>
                <a:gd name="f31" fmla="val 1280"/>
                <a:gd name="f32" fmla="val 18"/>
                <a:gd name="f33" fmla="val 1262"/>
                <a:gd name="f34" fmla="val 12"/>
                <a:gd name="f35" fmla="val 1238"/>
                <a:gd name="f36" fmla="val 6"/>
                <a:gd name="f37" fmla="val 1220"/>
                <a:gd name="f38" fmla="val 1196"/>
                <a:gd name="f39" fmla="val 1166"/>
                <a:gd name="f40" fmla="val 1142"/>
                <a:gd name="f41" fmla="val 1136"/>
                <a:gd name="f42" fmla="val 1130"/>
                <a:gd name="f43" fmla="val 1124"/>
                <a:gd name="f44" fmla="val 1118"/>
                <a:gd name="f45" fmla="val 1100"/>
                <a:gd name="f46" fmla="val 1088"/>
                <a:gd name="f47" fmla="val 1070"/>
                <a:gd name="f48" fmla="val 1052"/>
                <a:gd name="f49" fmla="val 1034"/>
                <a:gd name="f50" fmla="val 1028"/>
                <a:gd name="f51" fmla="val 42"/>
                <a:gd name="f52" fmla="val 969"/>
                <a:gd name="f53" fmla="val 60"/>
                <a:gd name="f54" fmla="val 921"/>
                <a:gd name="f55" fmla="val 72"/>
                <a:gd name="f56" fmla="val 855"/>
                <a:gd name="f57" fmla="val 48"/>
                <a:gd name="f58" fmla="val 825"/>
                <a:gd name="f59" fmla="val 759"/>
                <a:gd name="f60" fmla="val 735"/>
                <a:gd name="f61" fmla="val 706"/>
                <a:gd name="f62" fmla="val 640"/>
                <a:gd name="f63" fmla="val 544"/>
                <a:gd name="f64" fmla="val 389"/>
                <a:gd name="f65" fmla="val 323"/>
                <a:gd name="f66" fmla="val 317"/>
                <a:gd name="f67" fmla="val 287"/>
                <a:gd name="f68" fmla="val 78"/>
                <a:gd name="f69" fmla="val 263"/>
                <a:gd name="f70" fmla="val 90"/>
                <a:gd name="f71" fmla="val 203"/>
                <a:gd name="f72" fmla="val 120"/>
                <a:gd name="f73" fmla="val 149"/>
                <a:gd name="f74" fmla="val 150"/>
                <a:gd name="f75" fmla="val 168"/>
                <a:gd name="f76" fmla="val 1010"/>
                <a:gd name="f77" fmla="val 3725"/>
                <a:gd name="f78" fmla="+- 0 0 0"/>
                <a:gd name="f79" fmla="*/ f3 1 3976"/>
                <a:gd name="f80" fmla="*/ f4 1 527"/>
                <a:gd name="f81" fmla="*/ f78 f0 1"/>
                <a:gd name="f82" fmla="*/ 0 f79 1"/>
                <a:gd name="f83" fmla="*/ 3976 f79 1"/>
                <a:gd name="f84" fmla="*/ 527 f80 1"/>
                <a:gd name="f85" fmla="*/ 0 f80 1"/>
                <a:gd name="f86" fmla="*/ f81 1 f2"/>
                <a:gd name="f87" fmla="*/ 3970 f79 1"/>
                <a:gd name="f88" fmla="*/ 3844 f79 1"/>
                <a:gd name="f89" fmla="*/ 509 f80 1"/>
                <a:gd name="f90" fmla="*/ 2487 f79 1"/>
                <a:gd name="f91" fmla="*/ 305 f80 1"/>
                <a:gd name="f92" fmla="*/ 2039 f79 1"/>
                <a:gd name="f93" fmla="*/ 36 f80 1"/>
                <a:gd name="f94" fmla="*/ 1907 f79 1"/>
                <a:gd name="f95" fmla="*/ 24 f80 1"/>
                <a:gd name="f96" fmla="*/ 1883 f79 1"/>
                <a:gd name="f97" fmla="*/ 54 f80 1"/>
                <a:gd name="f98" fmla="*/ 1859 f79 1"/>
                <a:gd name="f99" fmla="*/ 1830 f79 1"/>
                <a:gd name="f100" fmla="*/ 30 f80 1"/>
                <a:gd name="f101" fmla="*/ 1704 f79 1"/>
                <a:gd name="f102" fmla="*/ 102 f80 1"/>
                <a:gd name="f103" fmla="*/ 1608 f79 1"/>
                <a:gd name="f104" fmla="*/ 126 f80 1"/>
                <a:gd name="f105" fmla="*/ 1561 f79 1"/>
                <a:gd name="f106" fmla="*/ 132 f80 1"/>
                <a:gd name="f107" fmla="*/ 1495 f79 1"/>
                <a:gd name="f108" fmla="*/ 1357 f79 1"/>
                <a:gd name="f109" fmla="*/ 1285 f79 1"/>
                <a:gd name="f110" fmla="*/ 1280 f79 1"/>
                <a:gd name="f111" fmla="*/ 18 f80 1"/>
                <a:gd name="f112" fmla="*/ 1262 f79 1"/>
                <a:gd name="f113" fmla="*/ 12 f80 1"/>
                <a:gd name="f114" fmla="*/ 1238 f79 1"/>
                <a:gd name="f115" fmla="*/ 6 f80 1"/>
                <a:gd name="f116" fmla="*/ 1220 f79 1"/>
                <a:gd name="f117" fmla="*/ 1196 f79 1"/>
                <a:gd name="f118" fmla="*/ 1166 f79 1"/>
                <a:gd name="f119" fmla="*/ 1142 f79 1"/>
                <a:gd name="f120" fmla="*/ 1136 f79 1"/>
                <a:gd name="f121" fmla="*/ 1130 f79 1"/>
                <a:gd name="f122" fmla="*/ 1124 f79 1"/>
                <a:gd name="f123" fmla="*/ 1118 f79 1"/>
                <a:gd name="f124" fmla="*/ 1100 f79 1"/>
                <a:gd name="f125" fmla="*/ 1088 f79 1"/>
                <a:gd name="f126" fmla="*/ 1070 f79 1"/>
                <a:gd name="f127" fmla="*/ 1052 f79 1"/>
                <a:gd name="f128" fmla="*/ 1034 f79 1"/>
                <a:gd name="f129" fmla="*/ 1028 f79 1"/>
                <a:gd name="f130" fmla="*/ 42 f80 1"/>
                <a:gd name="f131" fmla="*/ 969 f79 1"/>
                <a:gd name="f132" fmla="*/ 60 f80 1"/>
                <a:gd name="f133" fmla="*/ 921 f79 1"/>
                <a:gd name="f134" fmla="*/ 72 f80 1"/>
                <a:gd name="f135" fmla="*/ 855 f79 1"/>
                <a:gd name="f136" fmla="*/ 48 f80 1"/>
                <a:gd name="f137" fmla="*/ 825 f79 1"/>
                <a:gd name="f138" fmla="*/ 759 f79 1"/>
                <a:gd name="f139" fmla="*/ 735 f79 1"/>
                <a:gd name="f140" fmla="*/ 706 f79 1"/>
                <a:gd name="f141" fmla="*/ 640 f79 1"/>
                <a:gd name="f142" fmla="*/ 544 f79 1"/>
                <a:gd name="f143" fmla="*/ 389 f79 1"/>
                <a:gd name="f144" fmla="*/ 323 f79 1"/>
                <a:gd name="f145" fmla="*/ 317 f79 1"/>
                <a:gd name="f146" fmla="*/ 305 f79 1"/>
                <a:gd name="f147" fmla="*/ 287 f79 1"/>
                <a:gd name="f148" fmla="*/ 78 f80 1"/>
                <a:gd name="f149" fmla="*/ 263 f79 1"/>
                <a:gd name="f150" fmla="*/ 90 f80 1"/>
                <a:gd name="f151" fmla="*/ 203 f79 1"/>
                <a:gd name="f152" fmla="*/ 120 f80 1"/>
                <a:gd name="f153" fmla="*/ 149 f79 1"/>
                <a:gd name="f154" fmla="*/ 150 f80 1"/>
                <a:gd name="f155" fmla="*/ 78 f79 1"/>
                <a:gd name="f156" fmla="*/ 168 f80 1"/>
                <a:gd name="f157" fmla="*/ 180 f80 1"/>
                <a:gd name="f158" fmla="*/ 1010 f79 1"/>
                <a:gd name="f159" fmla="*/ 3725 f79 1"/>
                <a:gd name="f160" fmla="+- f86 0 f1"/>
              </a:gdLst>
              <a:ahLst/>
              <a:cxnLst>
                <a:cxn ang="3cd4">
                  <a:pos x="hc" y="t"/>
                </a:cxn>
                <a:cxn ang="0">
                  <a:pos x="r" y="vc"/>
                </a:cxn>
                <a:cxn ang="cd4">
                  <a:pos x="hc" y="b"/>
                </a:cxn>
                <a:cxn ang="cd2">
                  <a:pos x="l" y="vc"/>
                </a:cxn>
                <a:cxn ang="f160">
                  <a:pos x="f83" y="f84"/>
                </a:cxn>
                <a:cxn ang="f160">
                  <a:pos x="f87" y="f84"/>
                </a:cxn>
                <a:cxn ang="f160">
                  <a:pos x="f88" y="f89"/>
                </a:cxn>
                <a:cxn ang="f160">
                  <a:pos x="f90" y="f91"/>
                </a:cxn>
                <a:cxn ang="f160">
                  <a:pos x="f92" y="f93"/>
                </a:cxn>
                <a:cxn ang="f160">
                  <a:pos x="f94" y="f95"/>
                </a:cxn>
                <a:cxn ang="f160">
                  <a:pos x="f96" y="f97"/>
                </a:cxn>
                <a:cxn ang="f160">
                  <a:pos x="f98" y="f97"/>
                </a:cxn>
                <a:cxn ang="f160">
                  <a:pos x="f99" y="f100"/>
                </a:cxn>
                <a:cxn ang="f160">
                  <a:pos x="f101" y="f102"/>
                </a:cxn>
                <a:cxn ang="f160">
                  <a:pos x="f103" y="f104"/>
                </a:cxn>
                <a:cxn ang="f160">
                  <a:pos x="f105" y="f106"/>
                </a:cxn>
                <a:cxn ang="f160">
                  <a:pos x="f107" y="f102"/>
                </a:cxn>
                <a:cxn ang="f160">
                  <a:pos x="f108" y="f104"/>
                </a:cxn>
                <a:cxn ang="f160">
                  <a:pos x="f109" y="f95"/>
                </a:cxn>
                <a:cxn ang="f160">
                  <a:pos x="f110" y="f111"/>
                </a:cxn>
                <a:cxn ang="f160">
                  <a:pos x="f112" y="f113"/>
                </a:cxn>
                <a:cxn ang="f160">
                  <a:pos x="f114" y="f115"/>
                </a:cxn>
                <a:cxn ang="f160">
                  <a:pos x="f116" y="f85"/>
                </a:cxn>
                <a:cxn ang="f160">
                  <a:pos x="f117" y="f85"/>
                </a:cxn>
                <a:cxn ang="f160">
                  <a:pos x="f118" y="f85"/>
                </a:cxn>
                <a:cxn ang="f160">
                  <a:pos x="f119" y="f85"/>
                </a:cxn>
                <a:cxn ang="f160">
                  <a:pos x="f120" y="f85"/>
                </a:cxn>
                <a:cxn ang="f160">
                  <a:pos x="f121" y="f85"/>
                </a:cxn>
                <a:cxn ang="f160">
                  <a:pos x="f122" y="f115"/>
                </a:cxn>
                <a:cxn ang="f160">
                  <a:pos x="f123" y="f113"/>
                </a:cxn>
                <a:cxn ang="f160">
                  <a:pos x="f124" y="f111"/>
                </a:cxn>
                <a:cxn ang="f160">
                  <a:pos x="f125" y="f111"/>
                </a:cxn>
                <a:cxn ang="f160">
                  <a:pos x="f126" y="f95"/>
                </a:cxn>
                <a:cxn ang="f160">
                  <a:pos x="f127" y="f100"/>
                </a:cxn>
                <a:cxn ang="f160">
                  <a:pos x="f128" y="f93"/>
                </a:cxn>
                <a:cxn ang="f160">
                  <a:pos x="f129" y="f130"/>
                </a:cxn>
                <a:cxn ang="f160">
                  <a:pos x="f131" y="f132"/>
                </a:cxn>
                <a:cxn ang="f160">
                  <a:pos x="f133" y="f134"/>
                </a:cxn>
                <a:cxn ang="f160">
                  <a:pos x="f135" y="f136"/>
                </a:cxn>
                <a:cxn ang="f160">
                  <a:pos x="f137" y="f136"/>
                </a:cxn>
                <a:cxn ang="f160">
                  <a:pos x="f138" y="f134"/>
                </a:cxn>
                <a:cxn ang="f160">
                  <a:pos x="f139" y="f134"/>
                </a:cxn>
                <a:cxn ang="f160">
                  <a:pos x="f140" y="f132"/>
                </a:cxn>
                <a:cxn ang="f160">
                  <a:pos x="f141" y="f132"/>
                </a:cxn>
                <a:cxn ang="f160">
                  <a:pos x="f142" y="f134"/>
                </a:cxn>
                <a:cxn ang="f160">
                  <a:pos x="f143" y="f111"/>
                </a:cxn>
                <a:cxn ang="f160">
                  <a:pos x="f144" y="f132"/>
                </a:cxn>
                <a:cxn ang="f160">
                  <a:pos x="f145" y="f132"/>
                </a:cxn>
                <a:cxn ang="f160">
                  <a:pos x="f146" y="f134"/>
                </a:cxn>
                <a:cxn ang="f160">
                  <a:pos x="f147" y="f148"/>
                </a:cxn>
                <a:cxn ang="f160">
                  <a:pos x="f149" y="f150"/>
                </a:cxn>
                <a:cxn ang="f160">
                  <a:pos x="f151" y="f152"/>
                </a:cxn>
                <a:cxn ang="f160">
                  <a:pos x="f153" y="f154"/>
                </a:cxn>
                <a:cxn ang="f160">
                  <a:pos x="f155" y="f156"/>
                </a:cxn>
                <a:cxn ang="f160">
                  <a:pos x="f82" y="f157"/>
                </a:cxn>
                <a:cxn ang="f160">
                  <a:pos x="f82" y="f84"/>
                </a:cxn>
                <a:cxn ang="f160">
                  <a:pos x="f158" y="f84"/>
                </a:cxn>
                <a:cxn ang="f160">
                  <a:pos x="f159" y="f84"/>
                </a:cxn>
                <a:cxn ang="f160">
                  <a:pos x="f83" y="f84"/>
                </a:cxn>
                <a:cxn ang="f160">
                  <a:pos x="f83" y="f84"/>
                </a:cxn>
              </a:cxnLst>
              <a:rect l="f82" t="f85" r="f83" b="f84"/>
              <a:pathLst>
                <a:path w="3976" h="527">
                  <a:moveTo>
                    <a:pt x="f6" y="f7"/>
                  </a:moveTo>
                  <a:lnTo>
                    <a:pt x="f8" y="f7"/>
                  </a:lnTo>
                  <a:lnTo>
                    <a:pt x="f9" y="f10"/>
                  </a:lnTo>
                  <a:lnTo>
                    <a:pt x="f11" y="f12"/>
                  </a:lnTo>
                  <a:lnTo>
                    <a:pt x="f13" y="f14"/>
                  </a:lnTo>
                  <a:lnTo>
                    <a:pt x="f15" y="f16"/>
                  </a:lnTo>
                  <a:lnTo>
                    <a:pt x="f17" y="f18"/>
                  </a:lnTo>
                  <a:lnTo>
                    <a:pt x="f19" y="f18"/>
                  </a:lnTo>
                  <a:lnTo>
                    <a:pt x="f20" y="f21"/>
                  </a:lnTo>
                  <a:lnTo>
                    <a:pt x="f22" y="f23"/>
                  </a:lnTo>
                  <a:lnTo>
                    <a:pt x="f24" y="f25"/>
                  </a:lnTo>
                  <a:lnTo>
                    <a:pt x="f26" y="f27"/>
                  </a:lnTo>
                  <a:lnTo>
                    <a:pt x="f28" y="f23"/>
                  </a:lnTo>
                  <a:lnTo>
                    <a:pt x="f29" y="f25"/>
                  </a:lnTo>
                  <a:lnTo>
                    <a:pt x="f30" y="f16"/>
                  </a:lnTo>
                  <a:lnTo>
                    <a:pt x="f31" y="f32"/>
                  </a:lnTo>
                  <a:lnTo>
                    <a:pt x="f33" y="f34"/>
                  </a:lnTo>
                  <a:lnTo>
                    <a:pt x="f35" y="f36"/>
                  </a:lnTo>
                  <a:lnTo>
                    <a:pt x="f37" y="f5"/>
                  </a:lnTo>
                  <a:lnTo>
                    <a:pt x="f38" y="f5"/>
                  </a:lnTo>
                  <a:lnTo>
                    <a:pt x="f39" y="f5"/>
                  </a:lnTo>
                  <a:lnTo>
                    <a:pt x="f40" y="f5"/>
                  </a:lnTo>
                  <a:lnTo>
                    <a:pt x="f41" y="f5"/>
                  </a:lnTo>
                  <a:lnTo>
                    <a:pt x="f42" y="f5"/>
                  </a:lnTo>
                  <a:lnTo>
                    <a:pt x="f43" y="f36"/>
                  </a:lnTo>
                  <a:lnTo>
                    <a:pt x="f44" y="f34"/>
                  </a:lnTo>
                  <a:lnTo>
                    <a:pt x="f45" y="f32"/>
                  </a:lnTo>
                  <a:lnTo>
                    <a:pt x="f46" y="f32"/>
                  </a:lnTo>
                  <a:lnTo>
                    <a:pt x="f47" y="f16"/>
                  </a:lnTo>
                  <a:lnTo>
                    <a:pt x="f48" y="f21"/>
                  </a:lnTo>
                  <a:lnTo>
                    <a:pt x="f49" y="f14"/>
                  </a:lnTo>
                  <a:lnTo>
                    <a:pt x="f50" y="f51"/>
                  </a:lnTo>
                  <a:lnTo>
                    <a:pt x="f52" y="f53"/>
                  </a:lnTo>
                  <a:lnTo>
                    <a:pt x="f54" y="f55"/>
                  </a:lnTo>
                  <a:lnTo>
                    <a:pt x="f56" y="f57"/>
                  </a:lnTo>
                  <a:lnTo>
                    <a:pt x="f58" y="f57"/>
                  </a:lnTo>
                  <a:lnTo>
                    <a:pt x="f59" y="f55"/>
                  </a:lnTo>
                  <a:lnTo>
                    <a:pt x="f60" y="f55"/>
                  </a:lnTo>
                  <a:lnTo>
                    <a:pt x="f61" y="f53"/>
                  </a:lnTo>
                  <a:lnTo>
                    <a:pt x="f62" y="f53"/>
                  </a:lnTo>
                  <a:lnTo>
                    <a:pt x="f63" y="f55"/>
                  </a:lnTo>
                  <a:lnTo>
                    <a:pt x="f64" y="f32"/>
                  </a:lnTo>
                  <a:lnTo>
                    <a:pt x="f65" y="f53"/>
                  </a:lnTo>
                  <a:lnTo>
                    <a:pt x="f66" y="f53"/>
                  </a:lnTo>
                  <a:lnTo>
                    <a:pt x="f12" y="f55"/>
                  </a:lnTo>
                  <a:lnTo>
                    <a:pt x="f67" y="f68"/>
                  </a:lnTo>
                  <a:lnTo>
                    <a:pt x="f69" y="f70"/>
                  </a:lnTo>
                  <a:lnTo>
                    <a:pt x="f71" y="f72"/>
                  </a:lnTo>
                  <a:lnTo>
                    <a:pt x="f73" y="f74"/>
                  </a:lnTo>
                  <a:lnTo>
                    <a:pt x="f68" y="f75"/>
                  </a:lnTo>
                  <a:lnTo>
                    <a:pt x="f5" y="f2"/>
                  </a:lnTo>
                  <a:lnTo>
                    <a:pt x="f5" y="f7"/>
                  </a:lnTo>
                  <a:lnTo>
                    <a:pt x="f76" y="f7"/>
                  </a:lnTo>
                  <a:lnTo>
                    <a:pt x="f77" y="f7"/>
                  </a:lnTo>
                  <a:lnTo>
                    <a:pt x="f6" y="f7"/>
                  </a:lnTo>
                  <a:lnTo>
                    <a:pt x="f6" y="f7"/>
                  </a:lnTo>
                  <a:close/>
                </a:path>
              </a:pathLst>
            </a:custGeom>
            <a:gradFill>
              <a:gsLst>
                <a:gs pos="0">
                  <a:srgbClr val="73654F"/>
                </a:gs>
                <a:gs pos="100000">
                  <a:srgbClr val="463416"/>
                </a:gs>
              </a:gsLst>
              <a:lin ang="5400000"/>
            </a:gradFill>
            <a:ln>
              <a:noFill/>
              <a:prstDash val="solid"/>
            </a:ln>
          </p:spPr>
          <p:txBody>
            <a:bodyPr vert="horz" wrap="none" lIns="90000" tIns="46800" rIns="90000" bIns="46800" anchor="ctr" anchorCtr="0" compatLnSpc="1"/>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000000"/>
                </a:solidFill>
                <a:latin typeface="Times New Roman" pitchFamily="18"/>
                <a:ea typeface="Lucida Sans Unicode" pitchFamily="2"/>
                <a:cs typeface="Lucida Sans Unicode" pitchFamily="2"/>
              </a:endParaRPr>
            </a:p>
          </p:txBody>
        </p:sp>
      </p:grpSp>
      <p:grpSp>
        <p:nvGrpSpPr>
          <p:cNvPr id="15" name="Grupo 14"/>
          <p:cNvGrpSpPr/>
          <p:nvPr/>
        </p:nvGrpSpPr>
        <p:grpSpPr>
          <a:xfrm>
            <a:off x="627120" y="6008040"/>
            <a:ext cx="5684760" cy="849240"/>
            <a:chOff x="627120" y="6008040"/>
            <a:chExt cx="5684760" cy="849240"/>
          </a:xfrm>
        </p:grpSpPr>
        <p:sp>
          <p:nvSpPr>
            <p:cNvPr id="16" name="Forma livre 15"/>
            <p:cNvSpPr/>
            <p:nvPr/>
          </p:nvSpPr>
          <p:spPr>
            <a:xfrm>
              <a:off x="1898640" y="6008040"/>
              <a:ext cx="579600" cy="461879"/>
            </a:xfrm>
            <a:custGeom>
              <a:avLst/>
              <a:gdLst>
                <a:gd name="f0" fmla="val 10800000"/>
                <a:gd name="f1" fmla="val 5400000"/>
                <a:gd name="f2" fmla="val 180"/>
                <a:gd name="f3" fmla="val w"/>
                <a:gd name="f4" fmla="val h"/>
                <a:gd name="f5" fmla="val 0"/>
                <a:gd name="f6" fmla="val 365"/>
                <a:gd name="f7" fmla="val 287"/>
                <a:gd name="f8" fmla="val 24"/>
                <a:gd name="f9" fmla="val 60"/>
                <a:gd name="f10" fmla="val 66"/>
                <a:gd name="f11" fmla="val 108"/>
                <a:gd name="f12" fmla="val 143"/>
                <a:gd name="f13" fmla="val 191"/>
                <a:gd name="f14" fmla="val 168"/>
                <a:gd name="f15" fmla="val 341"/>
                <a:gd name="f16" fmla="val 305"/>
                <a:gd name="f17" fmla="val 174"/>
                <a:gd name="f18" fmla="val 132"/>
                <a:gd name="f19" fmla="val 359"/>
                <a:gd name="f20" fmla="val 126"/>
                <a:gd name="f21" fmla="val 335"/>
                <a:gd name="f22" fmla="val 114"/>
                <a:gd name="f23" fmla="val 299"/>
                <a:gd name="f24" fmla="val 90"/>
                <a:gd name="f25" fmla="val 257"/>
                <a:gd name="f26" fmla="val 72"/>
                <a:gd name="f27" fmla="val 215"/>
                <a:gd name="f28" fmla="val 54"/>
                <a:gd name="f29" fmla="val 173"/>
                <a:gd name="f30" fmla="val 36"/>
                <a:gd name="f31" fmla="val 131"/>
                <a:gd name="f32" fmla="val 18"/>
                <a:gd name="f33" fmla="val 107"/>
                <a:gd name="f34" fmla="val 95"/>
                <a:gd name="f35" fmla="val 12"/>
                <a:gd name="f36" fmla="val 6"/>
                <a:gd name="f37" fmla="val 42"/>
                <a:gd name="f38" fmla="val 30"/>
                <a:gd name="f39" fmla="+- 0 0 0"/>
                <a:gd name="f40" fmla="*/ f3 1 365"/>
                <a:gd name="f41" fmla="*/ f4 1 287"/>
                <a:gd name="f42" fmla="*/ f39 f0 1"/>
                <a:gd name="f43" fmla="*/ 0 f40 1"/>
                <a:gd name="f44" fmla="*/ 365 f40 1"/>
                <a:gd name="f45" fmla="*/ 287 f41 1"/>
                <a:gd name="f46" fmla="*/ 0 f41 1"/>
                <a:gd name="f47" fmla="*/ 24 f40 1"/>
                <a:gd name="f48" fmla="*/ 24 f41 1"/>
                <a:gd name="f49" fmla="*/ f42 1 f2"/>
                <a:gd name="f50" fmla="*/ 60 f41 1"/>
                <a:gd name="f51" fmla="*/ 66 f40 1"/>
                <a:gd name="f52" fmla="*/ 108 f41 1"/>
                <a:gd name="f53" fmla="*/ 143 f40 1"/>
                <a:gd name="f54" fmla="*/ 180 f41 1"/>
                <a:gd name="f55" fmla="*/ 191 f40 1"/>
                <a:gd name="f56" fmla="*/ 168 f41 1"/>
                <a:gd name="f57" fmla="*/ 341 f40 1"/>
                <a:gd name="f58" fmla="*/ 305 f40 1"/>
                <a:gd name="f59" fmla="*/ 174 f41 1"/>
                <a:gd name="f60" fmla="*/ 132 f41 1"/>
                <a:gd name="f61" fmla="*/ 359 f40 1"/>
                <a:gd name="f62" fmla="*/ 126 f41 1"/>
                <a:gd name="f63" fmla="*/ 335 f40 1"/>
                <a:gd name="f64" fmla="*/ 114 f41 1"/>
                <a:gd name="f65" fmla="*/ 299 f40 1"/>
                <a:gd name="f66" fmla="*/ 90 f41 1"/>
                <a:gd name="f67" fmla="*/ 257 f40 1"/>
                <a:gd name="f68" fmla="*/ 72 f41 1"/>
                <a:gd name="f69" fmla="*/ 215 f40 1"/>
                <a:gd name="f70" fmla="*/ 54 f41 1"/>
                <a:gd name="f71" fmla="*/ 173 f40 1"/>
                <a:gd name="f72" fmla="*/ 36 f41 1"/>
                <a:gd name="f73" fmla="*/ 131 f40 1"/>
                <a:gd name="f74" fmla="*/ 18 f41 1"/>
                <a:gd name="f75" fmla="*/ 107 f40 1"/>
                <a:gd name="f76" fmla="*/ 95 f40 1"/>
                <a:gd name="f77" fmla="*/ 72 f40 1"/>
                <a:gd name="f78" fmla="*/ 12 f41 1"/>
                <a:gd name="f79" fmla="*/ 54 f40 1"/>
                <a:gd name="f80" fmla="*/ 6 f41 1"/>
                <a:gd name="f81" fmla="*/ 42 f40 1"/>
                <a:gd name="f82" fmla="*/ 30 f40 1"/>
                <a:gd name="f83" fmla="+- f49 0 f1"/>
              </a:gdLst>
              <a:ahLst/>
              <a:cxnLst>
                <a:cxn ang="3cd4">
                  <a:pos x="hc" y="t"/>
                </a:cxn>
                <a:cxn ang="0">
                  <a:pos x="r" y="vc"/>
                </a:cxn>
                <a:cxn ang="cd4">
                  <a:pos x="hc" y="b"/>
                </a:cxn>
                <a:cxn ang="cd2">
                  <a:pos x="l" y="vc"/>
                </a:cxn>
                <a:cxn ang="f83">
                  <a:pos x="f47" y="f48"/>
                </a:cxn>
                <a:cxn ang="f83">
                  <a:pos x="f43" y="f50"/>
                </a:cxn>
                <a:cxn ang="f83">
                  <a:pos x="f51" y="f52"/>
                </a:cxn>
                <a:cxn ang="f83">
                  <a:pos x="f53" y="f54"/>
                </a:cxn>
                <a:cxn ang="f83">
                  <a:pos x="f55" y="f56"/>
                </a:cxn>
                <a:cxn ang="f83">
                  <a:pos x="f57" y="f45"/>
                </a:cxn>
                <a:cxn ang="f83">
                  <a:pos x="f58" y="f59"/>
                </a:cxn>
                <a:cxn ang="f83">
                  <a:pos x="f44" y="f60"/>
                </a:cxn>
                <a:cxn ang="f83">
                  <a:pos x="f61" y="f62"/>
                </a:cxn>
                <a:cxn ang="f83">
                  <a:pos x="f63" y="f64"/>
                </a:cxn>
                <a:cxn ang="f83">
                  <a:pos x="f65" y="f66"/>
                </a:cxn>
                <a:cxn ang="f83">
                  <a:pos x="f67" y="f68"/>
                </a:cxn>
                <a:cxn ang="f83">
                  <a:pos x="f69" y="f70"/>
                </a:cxn>
                <a:cxn ang="f83">
                  <a:pos x="f71" y="f72"/>
                </a:cxn>
                <a:cxn ang="f83">
                  <a:pos x="f53" y="f48"/>
                </a:cxn>
                <a:cxn ang="f83">
                  <a:pos x="f73" y="f74"/>
                </a:cxn>
                <a:cxn ang="f83">
                  <a:pos x="f75" y="f74"/>
                </a:cxn>
                <a:cxn ang="f83">
                  <a:pos x="f76" y="f74"/>
                </a:cxn>
                <a:cxn ang="f83">
                  <a:pos x="f77" y="f78"/>
                </a:cxn>
                <a:cxn ang="f83">
                  <a:pos x="f51" y="f78"/>
                </a:cxn>
                <a:cxn ang="f83">
                  <a:pos x="f79" y="f80"/>
                </a:cxn>
                <a:cxn ang="f83">
                  <a:pos x="f81" y="f46"/>
                </a:cxn>
                <a:cxn ang="f83">
                  <a:pos x="f82" y="f46"/>
                </a:cxn>
                <a:cxn ang="f83">
                  <a:pos x="f47" y="f48"/>
                </a:cxn>
                <a:cxn ang="f83">
                  <a:pos x="f47" y="f48"/>
                </a:cxn>
              </a:cxnLst>
              <a:rect l="f43" t="f46" r="f44" b="f45"/>
              <a:pathLst>
                <a:path w="365" h="287">
                  <a:moveTo>
                    <a:pt x="f8" y="f8"/>
                  </a:moveTo>
                  <a:lnTo>
                    <a:pt x="f5" y="f9"/>
                  </a:lnTo>
                  <a:lnTo>
                    <a:pt x="f10" y="f11"/>
                  </a:lnTo>
                  <a:lnTo>
                    <a:pt x="f12" y="f2"/>
                  </a:lnTo>
                  <a:lnTo>
                    <a:pt x="f13" y="f14"/>
                  </a:lnTo>
                  <a:lnTo>
                    <a:pt x="f15" y="f7"/>
                  </a:lnTo>
                  <a:lnTo>
                    <a:pt x="f16" y="f17"/>
                  </a:lnTo>
                  <a:lnTo>
                    <a:pt x="f6" y="f18"/>
                  </a:lnTo>
                  <a:lnTo>
                    <a:pt x="f19" y="f20"/>
                  </a:lnTo>
                  <a:lnTo>
                    <a:pt x="f21" y="f22"/>
                  </a:lnTo>
                  <a:lnTo>
                    <a:pt x="f23" y="f24"/>
                  </a:lnTo>
                  <a:lnTo>
                    <a:pt x="f25" y="f26"/>
                  </a:lnTo>
                  <a:lnTo>
                    <a:pt x="f27" y="f28"/>
                  </a:lnTo>
                  <a:lnTo>
                    <a:pt x="f29" y="f30"/>
                  </a:lnTo>
                  <a:lnTo>
                    <a:pt x="f12" y="f8"/>
                  </a:lnTo>
                  <a:lnTo>
                    <a:pt x="f31" y="f32"/>
                  </a:lnTo>
                  <a:lnTo>
                    <a:pt x="f33" y="f32"/>
                  </a:lnTo>
                  <a:lnTo>
                    <a:pt x="f34" y="f32"/>
                  </a:lnTo>
                  <a:lnTo>
                    <a:pt x="f26" y="f35"/>
                  </a:lnTo>
                  <a:lnTo>
                    <a:pt x="f10" y="f35"/>
                  </a:lnTo>
                  <a:lnTo>
                    <a:pt x="f28" y="f36"/>
                  </a:lnTo>
                  <a:lnTo>
                    <a:pt x="f37" y="f5"/>
                  </a:lnTo>
                  <a:lnTo>
                    <a:pt x="f38" y="f5"/>
                  </a:lnTo>
                  <a:lnTo>
                    <a:pt x="f8" y="f8"/>
                  </a:lnTo>
                  <a:lnTo>
                    <a:pt x="f8" y="f8"/>
                  </a:lnTo>
                  <a:close/>
                </a:path>
              </a:pathLst>
            </a:custGeom>
            <a:solidFill>
              <a:srgbClr val="463416"/>
            </a:solidFill>
            <a:ln>
              <a:noFill/>
              <a:prstDash val="solid"/>
            </a:ln>
          </p:spPr>
          <p:txBody>
            <a:bodyPr vert="horz" wrap="none" lIns="90000" tIns="46800" rIns="90000" bIns="46800" anchor="ctr" anchorCtr="0" compatLnSpc="1"/>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17" name="Forma livre 16"/>
            <p:cNvSpPr/>
            <p:nvPr/>
          </p:nvSpPr>
          <p:spPr>
            <a:xfrm>
              <a:off x="3084480" y="6065280"/>
              <a:ext cx="3227400" cy="792000"/>
            </a:xfrm>
            <a:custGeom>
              <a:avLst/>
              <a:gdLst>
                <a:gd name="f0" fmla="val 10800000"/>
                <a:gd name="f1" fmla="val 5400000"/>
                <a:gd name="f2" fmla="val 180"/>
                <a:gd name="f3" fmla="val w"/>
                <a:gd name="f4" fmla="val h"/>
                <a:gd name="f5" fmla="val 0"/>
                <a:gd name="f6" fmla="val 2033"/>
                <a:gd name="f7" fmla="val 499"/>
                <a:gd name="f8" fmla="val 186"/>
                <a:gd name="f9" fmla="val 18"/>
                <a:gd name="f10" fmla="val 138"/>
                <a:gd name="f11" fmla="val 6"/>
                <a:gd name="f12" fmla="val 96"/>
                <a:gd name="f13" fmla="val 36"/>
                <a:gd name="f14" fmla="val 12"/>
                <a:gd name="f15" fmla="val 25"/>
                <a:gd name="f16" fmla="val 128"/>
                <a:gd name="f17" fmla="val 60"/>
                <a:gd name="f18" fmla="val 104"/>
                <a:gd name="f19" fmla="val 90"/>
                <a:gd name="f20" fmla="val 134"/>
                <a:gd name="f21" fmla="val 150"/>
                <a:gd name="f22" fmla="val 153"/>
                <a:gd name="f23" fmla="val 209"/>
                <a:gd name="f24" fmla="val 273"/>
                <a:gd name="f25" fmla="val 401"/>
                <a:gd name="f26" fmla="val 359"/>
                <a:gd name="f27" fmla="val 777"/>
                <a:gd name="f28" fmla="val 1991"/>
                <a:gd name="f29" fmla="val 493"/>
                <a:gd name="f30" fmla="val 676"/>
                <a:gd name="f31" fmla="val 243"/>
                <a:gd name="f32" fmla="val 514"/>
                <a:gd name="f33" fmla="val 159"/>
                <a:gd name="f34" fmla="val 425"/>
                <a:gd name="f35" fmla="val 110"/>
                <a:gd name="f36" fmla="val 365"/>
                <a:gd name="f37" fmla="val 92"/>
                <a:gd name="f38" fmla="val 281"/>
                <a:gd name="f39" fmla="val 61"/>
                <a:gd name="f40" fmla="+- 0 0 0"/>
                <a:gd name="f41" fmla="*/ f3 1 2033"/>
                <a:gd name="f42" fmla="*/ f4 1 499"/>
                <a:gd name="f43" fmla="*/ f40 f0 1"/>
                <a:gd name="f44" fmla="*/ 0 f41 1"/>
                <a:gd name="f45" fmla="*/ 2033 f41 1"/>
                <a:gd name="f46" fmla="*/ 499 f42 1"/>
                <a:gd name="f47" fmla="*/ 0 f42 1"/>
                <a:gd name="f48" fmla="*/ 186 f41 1"/>
                <a:gd name="f49" fmla="*/ 18 f42 1"/>
                <a:gd name="f50" fmla="*/ f43 1 f2"/>
                <a:gd name="f51" fmla="*/ 138 f41 1"/>
                <a:gd name="f52" fmla="*/ 6 f42 1"/>
                <a:gd name="f53" fmla="*/ 96 f41 1"/>
                <a:gd name="f54" fmla="*/ 36 f41 1"/>
                <a:gd name="f55" fmla="*/ 12 f41 1"/>
                <a:gd name="f56" fmla="*/ 25 f42 1"/>
                <a:gd name="f57" fmla="*/ 128 f42 1"/>
                <a:gd name="f58" fmla="*/ 60 f41 1"/>
                <a:gd name="f59" fmla="*/ 104 f42 1"/>
                <a:gd name="f60" fmla="*/ 90 f41 1"/>
                <a:gd name="f61" fmla="*/ 134 f42 1"/>
                <a:gd name="f62" fmla="*/ 150 f41 1"/>
                <a:gd name="f63" fmla="*/ 153 f42 1"/>
                <a:gd name="f64" fmla="*/ 209 f41 1"/>
                <a:gd name="f65" fmla="*/ 273 f42 1"/>
                <a:gd name="f66" fmla="*/ 401 f41 1"/>
                <a:gd name="f67" fmla="*/ 359 f42 1"/>
                <a:gd name="f68" fmla="*/ 777 f41 1"/>
                <a:gd name="f69" fmla="*/ 1991 f41 1"/>
                <a:gd name="f70" fmla="*/ 493 f42 1"/>
                <a:gd name="f71" fmla="*/ 676 f41 1"/>
                <a:gd name="f72" fmla="*/ 243 f42 1"/>
                <a:gd name="f73" fmla="*/ 514 f41 1"/>
                <a:gd name="f74" fmla="*/ 159 f42 1"/>
                <a:gd name="f75" fmla="*/ 425 f41 1"/>
                <a:gd name="f76" fmla="*/ 110 f42 1"/>
                <a:gd name="f77" fmla="*/ 365 f41 1"/>
                <a:gd name="f78" fmla="*/ 92 f42 1"/>
                <a:gd name="f79" fmla="*/ 281 f41 1"/>
                <a:gd name="f80" fmla="*/ 61 f42 1"/>
                <a:gd name="f81" fmla="+- f50 0 f1"/>
              </a:gdLst>
              <a:ahLst/>
              <a:cxnLst>
                <a:cxn ang="3cd4">
                  <a:pos x="hc" y="t"/>
                </a:cxn>
                <a:cxn ang="0">
                  <a:pos x="r" y="vc"/>
                </a:cxn>
                <a:cxn ang="cd4">
                  <a:pos x="hc" y="b"/>
                </a:cxn>
                <a:cxn ang="cd2">
                  <a:pos x="l" y="vc"/>
                </a:cxn>
                <a:cxn ang="f81">
                  <a:pos x="f48" y="f49"/>
                </a:cxn>
                <a:cxn ang="f81">
                  <a:pos x="f51" y="f52"/>
                </a:cxn>
                <a:cxn ang="f81">
                  <a:pos x="f53" y="f47"/>
                </a:cxn>
                <a:cxn ang="f81">
                  <a:pos x="f54" y="f47"/>
                </a:cxn>
                <a:cxn ang="f81">
                  <a:pos x="f55" y="f56"/>
                </a:cxn>
                <a:cxn ang="f81">
                  <a:pos x="f44" y="f57"/>
                </a:cxn>
                <a:cxn ang="f81">
                  <a:pos x="f58" y="f59"/>
                </a:cxn>
                <a:cxn ang="f81">
                  <a:pos x="f60" y="f61"/>
                </a:cxn>
                <a:cxn ang="f81">
                  <a:pos x="f62" y="f63"/>
                </a:cxn>
                <a:cxn ang="f81">
                  <a:pos x="f64" y="f65"/>
                </a:cxn>
                <a:cxn ang="f81">
                  <a:pos x="f66" y="f67"/>
                </a:cxn>
                <a:cxn ang="f81">
                  <a:pos x="f68" y="f67"/>
                </a:cxn>
                <a:cxn ang="f81">
                  <a:pos x="f45" y="f46"/>
                </a:cxn>
                <a:cxn ang="f81">
                  <a:pos x="f45" y="f46"/>
                </a:cxn>
                <a:cxn ang="f81">
                  <a:pos x="f69" y="f70"/>
                </a:cxn>
                <a:cxn ang="f81">
                  <a:pos x="f71" y="f72"/>
                </a:cxn>
                <a:cxn ang="f81">
                  <a:pos x="f73" y="f74"/>
                </a:cxn>
                <a:cxn ang="f81">
                  <a:pos x="f75" y="f76"/>
                </a:cxn>
                <a:cxn ang="f81">
                  <a:pos x="f77" y="f78"/>
                </a:cxn>
                <a:cxn ang="f81">
                  <a:pos x="f79" y="f80"/>
                </a:cxn>
                <a:cxn ang="f81">
                  <a:pos x="f48" y="f49"/>
                </a:cxn>
                <a:cxn ang="f81">
                  <a:pos x="f48" y="f49"/>
                </a:cxn>
              </a:cxnLst>
              <a:rect l="f44" t="f47" r="f45" b="f46"/>
              <a:pathLst>
                <a:path w="2033" h="499">
                  <a:moveTo>
                    <a:pt x="f8" y="f9"/>
                  </a:moveTo>
                  <a:lnTo>
                    <a:pt x="f10" y="f11"/>
                  </a:lnTo>
                  <a:lnTo>
                    <a:pt x="f12" y="f5"/>
                  </a:lnTo>
                  <a:lnTo>
                    <a:pt x="f13" y="f5"/>
                  </a:lnTo>
                  <a:lnTo>
                    <a:pt x="f14" y="f15"/>
                  </a:lnTo>
                  <a:lnTo>
                    <a:pt x="f5" y="f16"/>
                  </a:lnTo>
                  <a:lnTo>
                    <a:pt x="f17" y="f18"/>
                  </a:lnTo>
                  <a:lnTo>
                    <a:pt x="f19" y="f20"/>
                  </a:lnTo>
                  <a:lnTo>
                    <a:pt x="f21" y="f22"/>
                  </a:lnTo>
                  <a:lnTo>
                    <a:pt x="f23" y="f24"/>
                  </a:lnTo>
                  <a:lnTo>
                    <a:pt x="f25" y="f26"/>
                  </a:lnTo>
                  <a:lnTo>
                    <a:pt x="f27" y="f26"/>
                  </a:lnTo>
                  <a:lnTo>
                    <a:pt x="f6" y="f7"/>
                  </a:lnTo>
                  <a:lnTo>
                    <a:pt x="f6" y="f7"/>
                  </a:lnTo>
                  <a:lnTo>
                    <a:pt x="f28" y="f29"/>
                  </a:lnTo>
                  <a:lnTo>
                    <a:pt x="f30" y="f31"/>
                  </a:lnTo>
                  <a:lnTo>
                    <a:pt x="f32" y="f33"/>
                  </a:lnTo>
                  <a:lnTo>
                    <a:pt x="f34" y="f35"/>
                  </a:lnTo>
                  <a:lnTo>
                    <a:pt x="f36" y="f37"/>
                  </a:lnTo>
                  <a:lnTo>
                    <a:pt x="f38" y="f39"/>
                  </a:lnTo>
                  <a:lnTo>
                    <a:pt x="f8" y="f9"/>
                  </a:lnTo>
                  <a:lnTo>
                    <a:pt x="f8" y="f9"/>
                  </a:lnTo>
                  <a:close/>
                </a:path>
              </a:pathLst>
            </a:custGeom>
            <a:solidFill>
              <a:srgbClr val="463416"/>
            </a:solidFill>
            <a:ln>
              <a:noFill/>
              <a:prstDash val="solid"/>
            </a:ln>
          </p:spPr>
          <p:txBody>
            <a:bodyPr vert="horz" wrap="none" lIns="90000" tIns="46800" rIns="90000" bIns="46800" anchor="ctr" anchorCtr="0" compatLnSpc="1"/>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18" name="Forma livre 17"/>
            <p:cNvSpPr/>
            <p:nvPr/>
          </p:nvSpPr>
          <p:spPr>
            <a:xfrm>
              <a:off x="2905200" y="6055560"/>
              <a:ext cx="112680" cy="96840"/>
            </a:xfrm>
            <a:custGeom>
              <a:avLst/>
              <a:gdLst>
                <a:gd name="f0" fmla="val 10800000"/>
                <a:gd name="f1" fmla="val 5400000"/>
                <a:gd name="f2" fmla="val 180"/>
                <a:gd name="f3" fmla="val w"/>
                <a:gd name="f4" fmla="val h"/>
                <a:gd name="f5" fmla="val 0"/>
                <a:gd name="f6" fmla="val 71"/>
                <a:gd name="f7" fmla="val 60"/>
                <a:gd name="f8" fmla="val 18"/>
                <a:gd name="f9" fmla="val 6"/>
                <a:gd name="f10" fmla="val 12"/>
                <a:gd name="f11" fmla="val 29"/>
                <a:gd name="f12" fmla="val 53"/>
                <a:gd name="f13" fmla="val 59"/>
                <a:gd name="f14" fmla="val 30"/>
                <a:gd name="f15" fmla="val 65"/>
                <a:gd name="f16" fmla="val 42"/>
                <a:gd name="f17" fmla="val 54"/>
                <a:gd name="f18" fmla="val 47"/>
                <a:gd name="f19" fmla="val 23"/>
                <a:gd name="f20" fmla="val 36"/>
                <a:gd name="f21" fmla="val 48"/>
                <a:gd name="f22" fmla="+- 0 0 0"/>
                <a:gd name="f23" fmla="*/ f3 1 71"/>
                <a:gd name="f24" fmla="*/ f4 1 60"/>
                <a:gd name="f25" fmla="*/ f22 f0 1"/>
                <a:gd name="f26" fmla="*/ 0 f23 1"/>
                <a:gd name="f27" fmla="*/ 71 f23 1"/>
                <a:gd name="f28" fmla="*/ 60 f24 1"/>
                <a:gd name="f29" fmla="*/ 0 f24 1"/>
                <a:gd name="f30" fmla="*/ 18 f24 1"/>
                <a:gd name="f31" fmla="*/ f25 1 f2"/>
                <a:gd name="f32" fmla="*/ 6 f23 1"/>
                <a:gd name="f33" fmla="*/ 12 f23 1"/>
                <a:gd name="f34" fmla="*/ 12 f24 1"/>
                <a:gd name="f35" fmla="*/ 6 f24 1"/>
                <a:gd name="f36" fmla="*/ 29 f23 1"/>
                <a:gd name="f37" fmla="*/ 53 f23 1"/>
                <a:gd name="f38" fmla="*/ 59 f23 1"/>
                <a:gd name="f39" fmla="*/ 30 f24 1"/>
                <a:gd name="f40" fmla="*/ 65 f23 1"/>
                <a:gd name="f41" fmla="*/ 42 f24 1"/>
                <a:gd name="f42" fmla="*/ 54 f24 1"/>
                <a:gd name="f43" fmla="*/ 47 f23 1"/>
                <a:gd name="f44" fmla="*/ 23 f23 1"/>
                <a:gd name="f45" fmla="*/ 36 f24 1"/>
                <a:gd name="f46" fmla="*/ 18 f23 1"/>
                <a:gd name="f47" fmla="*/ 48 f24 1"/>
                <a:gd name="f48" fmla="+- f31 0 f1"/>
              </a:gdLst>
              <a:ahLst/>
              <a:cxnLst>
                <a:cxn ang="3cd4">
                  <a:pos x="hc" y="t"/>
                </a:cxn>
                <a:cxn ang="0">
                  <a:pos x="r" y="vc"/>
                </a:cxn>
                <a:cxn ang="cd4">
                  <a:pos x="hc" y="b"/>
                </a:cxn>
                <a:cxn ang="cd2">
                  <a:pos x="l" y="vc"/>
                </a:cxn>
                <a:cxn ang="f48">
                  <a:pos x="f26" y="f30"/>
                </a:cxn>
                <a:cxn ang="f48">
                  <a:pos x="f32" y="f30"/>
                </a:cxn>
                <a:cxn ang="f48">
                  <a:pos x="f33" y="f34"/>
                </a:cxn>
                <a:cxn ang="f48">
                  <a:pos x="f32" y="f35"/>
                </a:cxn>
                <a:cxn ang="f48">
                  <a:pos x="f26" y="f29"/>
                </a:cxn>
                <a:cxn ang="f48">
                  <a:pos x="f36" y="f30"/>
                </a:cxn>
                <a:cxn ang="f48">
                  <a:pos x="f37" y="f30"/>
                </a:cxn>
                <a:cxn ang="f48">
                  <a:pos x="f38" y="f39"/>
                </a:cxn>
                <a:cxn ang="f48">
                  <a:pos x="f40" y="f41"/>
                </a:cxn>
                <a:cxn ang="f48">
                  <a:pos x="f27" y="f42"/>
                </a:cxn>
                <a:cxn ang="f48">
                  <a:pos x="f27" y="f28"/>
                </a:cxn>
                <a:cxn ang="f48">
                  <a:pos x="f38" y="f42"/>
                </a:cxn>
                <a:cxn ang="f48">
                  <a:pos x="f43" y="f41"/>
                </a:cxn>
                <a:cxn ang="f48">
                  <a:pos x="f44" y="f39"/>
                </a:cxn>
                <a:cxn ang="f48">
                  <a:pos x="f44" y="f45"/>
                </a:cxn>
                <a:cxn ang="f48">
                  <a:pos x="f46" y="f41"/>
                </a:cxn>
                <a:cxn ang="f48">
                  <a:pos x="f33" y="f47"/>
                </a:cxn>
                <a:cxn ang="f48">
                  <a:pos x="f32" y="f47"/>
                </a:cxn>
                <a:cxn ang="f48">
                  <a:pos x="f32" y="f47"/>
                </a:cxn>
                <a:cxn ang="f48">
                  <a:pos x="f32" y="f45"/>
                </a:cxn>
                <a:cxn ang="f48">
                  <a:pos x="f26" y="f30"/>
                </a:cxn>
                <a:cxn ang="f48">
                  <a:pos x="f26" y="f30"/>
                </a:cxn>
              </a:cxnLst>
              <a:rect l="f26" t="f29" r="f27" b="f28"/>
              <a:pathLst>
                <a:path w="71" h="60">
                  <a:moveTo>
                    <a:pt x="f5" y="f8"/>
                  </a:moveTo>
                  <a:lnTo>
                    <a:pt x="f9" y="f8"/>
                  </a:lnTo>
                  <a:lnTo>
                    <a:pt x="f10" y="f10"/>
                  </a:lnTo>
                  <a:lnTo>
                    <a:pt x="f9" y="f9"/>
                  </a:lnTo>
                  <a:lnTo>
                    <a:pt x="f5" y="f5"/>
                  </a:lnTo>
                  <a:lnTo>
                    <a:pt x="f11" y="f8"/>
                  </a:lnTo>
                  <a:lnTo>
                    <a:pt x="f12" y="f8"/>
                  </a:lnTo>
                  <a:lnTo>
                    <a:pt x="f13" y="f14"/>
                  </a:lnTo>
                  <a:lnTo>
                    <a:pt x="f15" y="f16"/>
                  </a:lnTo>
                  <a:lnTo>
                    <a:pt x="f6" y="f17"/>
                  </a:lnTo>
                  <a:lnTo>
                    <a:pt x="f6" y="f7"/>
                  </a:lnTo>
                  <a:lnTo>
                    <a:pt x="f13" y="f17"/>
                  </a:lnTo>
                  <a:lnTo>
                    <a:pt x="f18" y="f16"/>
                  </a:lnTo>
                  <a:lnTo>
                    <a:pt x="f19" y="f14"/>
                  </a:lnTo>
                  <a:lnTo>
                    <a:pt x="f19" y="f20"/>
                  </a:lnTo>
                  <a:lnTo>
                    <a:pt x="f8" y="f16"/>
                  </a:lnTo>
                  <a:lnTo>
                    <a:pt x="f10" y="f21"/>
                  </a:lnTo>
                  <a:lnTo>
                    <a:pt x="f9" y="f21"/>
                  </a:lnTo>
                  <a:lnTo>
                    <a:pt x="f9" y="f21"/>
                  </a:lnTo>
                  <a:lnTo>
                    <a:pt x="f9" y="f20"/>
                  </a:lnTo>
                  <a:lnTo>
                    <a:pt x="f5" y="f8"/>
                  </a:lnTo>
                  <a:lnTo>
                    <a:pt x="f5" y="f8"/>
                  </a:lnTo>
                  <a:close/>
                </a:path>
              </a:pathLst>
            </a:custGeom>
            <a:solidFill>
              <a:srgbClr val="463416"/>
            </a:solidFill>
            <a:ln>
              <a:noFill/>
              <a:prstDash val="solid"/>
            </a:ln>
          </p:spPr>
          <p:txBody>
            <a:bodyPr vert="horz" wrap="none" lIns="90000" tIns="46800" rIns="90000" bIns="46800" anchor="ctr" anchorCtr="0" compatLnSpc="1"/>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19" name="Forma livre 18"/>
            <p:cNvSpPr/>
            <p:nvPr/>
          </p:nvSpPr>
          <p:spPr>
            <a:xfrm>
              <a:off x="1357200" y="6085799"/>
              <a:ext cx="255600" cy="260280"/>
            </a:xfrm>
            <a:custGeom>
              <a:avLst/>
              <a:gdLst>
                <a:gd name="f0" fmla="val 10800000"/>
                <a:gd name="f1" fmla="val 5400000"/>
                <a:gd name="f2" fmla="val 180"/>
                <a:gd name="f3" fmla="val w"/>
                <a:gd name="f4" fmla="val h"/>
                <a:gd name="f5" fmla="val 0"/>
                <a:gd name="f6" fmla="val 161"/>
                <a:gd name="f7" fmla="val 162"/>
                <a:gd name="f8" fmla="val 30"/>
                <a:gd name="f9" fmla="val 48"/>
                <a:gd name="f10" fmla="val 6"/>
                <a:gd name="f11" fmla="val 72"/>
                <a:gd name="f12" fmla="val 114"/>
                <a:gd name="f13" fmla="val 12"/>
                <a:gd name="f14" fmla="val 96"/>
                <a:gd name="f15" fmla="val 54"/>
                <a:gd name="f16" fmla="val 60"/>
                <a:gd name="f17" fmla="val 102"/>
                <a:gd name="f18" fmla="val 108"/>
                <a:gd name="f19" fmla="val 84"/>
                <a:gd name="f20" fmla="val 120"/>
                <a:gd name="f21" fmla="val 143"/>
                <a:gd name="f22" fmla="val 155"/>
                <a:gd name="f23" fmla="val 138"/>
                <a:gd name="f24" fmla="val 156"/>
                <a:gd name="f25" fmla="+- 0 0 0"/>
                <a:gd name="f26" fmla="*/ f3 1 161"/>
                <a:gd name="f27" fmla="*/ f4 1 162"/>
                <a:gd name="f28" fmla="*/ f25 f0 1"/>
                <a:gd name="f29" fmla="*/ 0 f26 1"/>
                <a:gd name="f30" fmla="*/ 161 f26 1"/>
                <a:gd name="f31" fmla="*/ 162 f27 1"/>
                <a:gd name="f32" fmla="*/ 0 f27 1"/>
                <a:gd name="f33" fmla="*/ 30 f26 1"/>
                <a:gd name="f34" fmla="*/ f28 1 f2"/>
                <a:gd name="f35" fmla="*/ 48 f26 1"/>
                <a:gd name="f36" fmla="*/ 6 f27 1"/>
                <a:gd name="f37" fmla="*/ 72 f26 1"/>
                <a:gd name="f38" fmla="*/ 114 f26 1"/>
                <a:gd name="f39" fmla="*/ 12 f27 1"/>
                <a:gd name="f40" fmla="*/ 96 f26 1"/>
                <a:gd name="f41" fmla="*/ 54 f27 1"/>
                <a:gd name="f42" fmla="*/ 60 f27 1"/>
                <a:gd name="f43" fmla="*/ 102 f26 1"/>
                <a:gd name="f44" fmla="*/ 72 f27 1"/>
                <a:gd name="f45" fmla="*/ 108 f26 1"/>
                <a:gd name="f46" fmla="*/ 84 f27 1"/>
                <a:gd name="f47" fmla="*/ 120 f26 1"/>
                <a:gd name="f48" fmla="*/ 96 f27 1"/>
                <a:gd name="f49" fmla="*/ 143 f26 1"/>
                <a:gd name="f50" fmla="*/ 114 f27 1"/>
                <a:gd name="f51" fmla="*/ 155 f26 1"/>
                <a:gd name="f52" fmla="*/ 138 f27 1"/>
                <a:gd name="f53" fmla="*/ 156 f27 1"/>
                <a:gd name="f54" fmla="*/ 102 f27 1"/>
                <a:gd name="f55" fmla="+- f34 0 f1"/>
              </a:gdLst>
              <a:ahLst/>
              <a:cxnLst>
                <a:cxn ang="3cd4">
                  <a:pos x="hc" y="t"/>
                </a:cxn>
                <a:cxn ang="0">
                  <a:pos x="r" y="vc"/>
                </a:cxn>
                <a:cxn ang="cd4">
                  <a:pos x="hc" y="b"/>
                </a:cxn>
                <a:cxn ang="cd2">
                  <a:pos x="l" y="vc"/>
                </a:cxn>
                <a:cxn ang="f55">
                  <a:pos x="f33" y="f32"/>
                </a:cxn>
                <a:cxn ang="f55">
                  <a:pos x="f35" y="f36"/>
                </a:cxn>
                <a:cxn ang="f55">
                  <a:pos x="f37" y="f36"/>
                </a:cxn>
                <a:cxn ang="f55">
                  <a:pos x="f38" y="f39"/>
                </a:cxn>
                <a:cxn ang="f55">
                  <a:pos x="f40" y="f41"/>
                </a:cxn>
                <a:cxn ang="f55">
                  <a:pos x="f40" y="f42"/>
                </a:cxn>
                <a:cxn ang="f55">
                  <a:pos x="f43" y="f44"/>
                </a:cxn>
                <a:cxn ang="f55">
                  <a:pos x="f45" y="f46"/>
                </a:cxn>
                <a:cxn ang="f55">
                  <a:pos x="f47" y="f48"/>
                </a:cxn>
                <a:cxn ang="f55">
                  <a:pos x="f49" y="f50"/>
                </a:cxn>
                <a:cxn ang="f55">
                  <a:pos x="f51" y="f52"/>
                </a:cxn>
                <a:cxn ang="f55">
                  <a:pos x="f30" y="f53"/>
                </a:cxn>
                <a:cxn ang="f55">
                  <a:pos x="f30" y="f31"/>
                </a:cxn>
                <a:cxn ang="f55">
                  <a:pos x="f40" y="f54"/>
                </a:cxn>
                <a:cxn ang="f55">
                  <a:pos x="f33" y="f41"/>
                </a:cxn>
                <a:cxn ang="f55">
                  <a:pos x="f29" y="f32"/>
                </a:cxn>
                <a:cxn ang="f55">
                  <a:pos x="f33" y="f32"/>
                </a:cxn>
                <a:cxn ang="f55">
                  <a:pos x="f33" y="f32"/>
                </a:cxn>
              </a:cxnLst>
              <a:rect l="f29" t="f32" r="f30" b="f31"/>
              <a:pathLst>
                <a:path w="161" h="162">
                  <a:moveTo>
                    <a:pt x="f8" y="f5"/>
                  </a:moveTo>
                  <a:lnTo>
                    <a:pt x="f9" y="f10"/>
                  </a:lnTo>
                  <a:lnTo>
                    <a:pt x="f11" y="f10"/>
                  </a:lnTo>
                  <a:lnTo>
                    <a:pt x="f12" y="f13"/>
                  </a:lnTo>
                  <a:lnTo>
                    <a:pt x="f14" y="f15"/>
                  </a:lnTo>
                  <a:lnTo>
                    <a:pt x="f14" y="f16"/>
                  </a:lnTo>
                  <a:lnTo>
                    <a:pt x="f17" y="f11"/>
                  </a:lnTo>
                  <a:lnTo>
                    <a:pt x="f18" y="f19"/>
                  </a:lnTo>
                  <a:lnTo>
                    <a:pt x="f20" y="f14"/>
                  </a:lnTo>
                  <a:lnTo>
                    <a:pt x="f21" y="f12"/>
                  </a:lnTo>
                  <a:lnTo>
                    <a:pt x="f22" y="f23"/>
                  </a:lnTo>
                  <a:lnTo>
                    <a:pt x="f6" y="f24"/>
                  </a:lnTo>
                  <a:lnTo>
                    <a:pt x="f6" y="f7"/>
                  </a:lnTo>
                  <a:lnTo>
                    <a:pt x="f14" y="f17"/>
                  </a:lnTo>
                  <a:lnTo>
                    <a:pt x="f8" y="f15"/>
                  </a:lnTo>
                  <a:lnTo>
                    <a:pt x="f5" y="f5"/>
                  </a:lnTo>
                  <a:lnTo>
                    <a:pt x="f8" y="f5"/>
                  </a:lnTo>
                  <a:lnTo>
                    <a:pt x="f8" y="f5"/>
                  </a:lnTo>
                  <a:close/>
                </a:path>
              </a:pathLst>
            </a:custGeom>
            <a:solidFill>
              <a:srgbClr val="463416"/>
            </a:solidFill>
            <a:ln>
              <a:noFill/>
              <a:prstDash val="solid"/>
            </a:ln>
          </p:spPr>
          <p:txBody>
            <a:bodyPr vert="horz" wrap="none" lIns="90000" tIns="46800" rIns="90000" bIns="46800" anchor="ctr" anchorCtr="0" compatLnSpc="1"/>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20" name="Forma livre 19"/>
            <p:cNvSpPr/>
            <p:nvPr/>
          </p:nvSpPr>
          <p:spPr>
            <a:xfrm>
              <a:off x="1120680" y="6104879"/>
              <a:ext cx="93600" cy="96840"/>
            </a:xfrm>
            <a:custGeom>
              <a:avLst/>
              <a:gdLst>
                <a:gd name="f0" fmla="val 10800000"/>
                <a:gd name="f1" fmla="val 5400000"/>
                <a:gd name="f2" fmla="val 180"/>
                <a:gd name="f3" fmla="val w"/>
                <a:gd name="f4" fmla="val h"/>
                <a:gd name="f5" fmla="val 0"/>
                <a:gd name="f6" fmla="val 59"/>
                <a:gd name="f7" fmla="val 60"/>
                <a:gd name="f8" fmla="val 6"/>
                <a:gd name="f9" fmla="val 41"/>
                <a:gd name="f10" fmla="val 30"/>
                <a:gd name="f11" fmla="val 36"/>
                <a:gd name="f12" fmla="val 47"/>
                <a:gd name="f13" fmla="val 42"/>
                <a:gd name="f14" fmla="val 53"/>
                <a:gd name="f15" fmla="val 54"/>
                <a:gd name="f16" fmla="val 35"/>
                <a:gd name="f17" fmla="val 48"/>
                <a:gd name="f18" fmla="val 23"/>
                <a:gd name="f19" fmla="val 17"/>
                <a:gd name="f20" fmla="+- 0 0 0"/>
                <a:gd name="f21" fmla="*/ f3 1 59"/>
                <a:gd name="f22" fmla="*/ f4 1 60"/>
                <a:gd name="f23" fmla="*/ f20 f0 1"/>
                <a:gd name="f24" fmla="*/ 0 f21 1"/>
                <a:gd name="f25" fmla="*/ 59 f21 1"/>
                <a:gd name="f26" fmla="*/ 60 f22 1"/>
                <a:gd name="f27" fmla="*/ 0 f22 1"/>
                <a:gd name="f28" fmla="*/ 6 f22 1"/>
                <a:gd name="f29" fmla="*/ f23 1 f2"/>
                <a:gd name="f30" fmla="*/ 41 f21 1"/>
                <a:gd name="f31" fmla="*/ 30 f22 1"/>
                <a:gd name="f32" fmla="*/ 36 f22 1"/>
                <a:gd name="f33" fmla="*/ 47 f21 1"/>
                <a:gd name="f34" fmla="*/ 42 f22 1"/>
                <a:gd name="f35" fmla="*/ 53 f21 1"/>
                <a:gd name="f36" fmla="*/ 54 f22 1"/>
                <a:gd name="f37" fmla="*/ 35 f21 1"/>
                <a:gd name="f38" fmla="*/ 48 f22 1"/>
                <a:gd name="f39" fmla="*/ 23 f21 1"/>
                <a:gd name="f40" fmla="*/ 17 f21 1"/>
                <a:gd name="f41" fmla="+- f29 0 f1"/>
              </a:gdLst>
              <a:ahLst/>
              <a:cxnLst>
                <a:cxn ang="3cd4">
                  <a:pos x="hc" y="t"/>
                </a:cxn>
                <a:cxn ang="0">
                  <a:pos x="r" y="vc"/>
                </a:cxn>
                <a:cxn ang="cd4">
                  <a:pos x="hc" y="b"/>
                </a:cxn>
                <a:cxn ang="cd2">
                  <a:pos x="l" y="vc"/>
                </a:cxn>
                <a:cxn ang="f41">
                  <a:pos x="f25" y="f28"/>
                </a:cxn>
                <a:cxn ang="f41">
                  <a:pos x="f30" y="f31"/>
                </a:cxn>
                <a:cxn ang="f41">
                  <a:pos x="f30" y="f32"/>
                </a:cxn>
                <a:cxn ang="f41">
                  <a:pos x="f33" y="f34"/>
                </a:cxn>
                <a:cxn ang="f41">
                  <a:pos x="f35" y="f36"/>
                </a:cxn>
                <a:cxn ang="f41">
                  <a:pos x="f35" y="f26"/>
                </a:cxn>
                <a:cxn ang="f41">
                  <a:pos x="f33" y="f36"/>
                </a:cxn>
                <a:cxn ang="f41">
                  <a:pos x="f37" y="f38"/>
                </a:cxn>
                <a:cxn ang="f41">
                  <a:pos x="f39" y="f32"/>
                </a:cxn>
                <a:cxn ang="f41">
                  <a:pos x="f40" y="f31"/>
                </a:cxn>
                <a:cxn ang="f41">
                  <a:pos x="f24" y="f27"/>
                </a:cxn>
                <a:cxn ang="f41">
                  <a:pos x="f25" y="f28"/>
                </a:cxn>
                <a:cxn ang="f41">
                  <a:pos x="f25" y="f28"/>
                </a:cxn>
              </a:cxnLst>
              <a:rect l="f24" t="f27" r="f25" b="f26"/>
              <a:pathLst>
                <a:path w="59" h="60">
                  <a:moveTo>
                    <a:pt x="f6" y="f8"/>
                  </a:moveTo>
                  <a:lnTo>
                    <a:pt x="f9" y="f10"/>
                  </a:lnTo>
                  <a:lnTo>
                    <a:pt x="f9" y="f11"/>
                  </a:lnTo>
                  <a:lnTo>
                    <a:pt x="f12" y="f13"/>
                  </a:lnTo>
                  <a:lnTo>
                    <a:pt x="f14" y="f15"/>
                  </a:lnTo>
                  <a:lnTo>
                    <a:pt x="f14" y="f7"/>
                  </a:lnTo>
                  <a:lnTo>
                    <a:pt x="f12" y="f15"/>
                  </a:lnTo>
                  <a:lnTo>
                    <a:pt x="f16" y="f17"/>
                  </a:lnTo>
                  <a:lnTo>
                    <a:pt x="f18" y="f11"/>
                  </a:lnTo>
                  <a:lnTo>
                    <a:pt x="f19" y="f10"/>
                  </a:lnTo>
                  <a:lnTo>
                    <a:pt x="f5" y="f5"/>
                  </a:lnTo>
                  <a:lnTo>
                    <a:pt x="f6" y="f8"/>
                  </a:lnTo>
                  <a:lnTo>
                    <a:pt x="f6" y="f8"/>
                  </a:lnTo>
                  <a:close/>
                </a:path>
              </a:pathLst>
            </a:custGeom>
            <a:solidFill>
              <a:srgbClr val="463416"/>
            </a:solidFill>
            <a:ln>
              <a:noFill/>
              <a:prstDash val="solid"/>
            </a:ln>
          </p:spPr>
          <p:txBody>
            <a:bodyPr vert="horz" wrap="none" lIns="90000" tIns="46800" rIns="90000" bIns="46800" anchor="ctr" anchorCtr="0" compatLnSpc="1"/>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21" name="Forma livre 20"/>
            <p:cNvSpPr/>
            <p:nvPr/>
          </p:nvSpPr>
          <p:spPr>
            <a:xfrm>
              <a:off x="627120" y="6036479"/>
              <a:ext cx="388800" cy="328680"/>
            </a:xfrm>
            <a:custGeom>
              <a:avLst/>
              <a:gdLst>
                <a:gd name="f0" fmla="val 10800000"/>
                <a:gd name="f1" fmla="val 5400000"/>
                <a:gd name="f2" fmla="val 180"/>
                <a:gd name="f3" fmla="val w"/>
                <a:gd name="f4" fmla="val h"/>
                <a:gd name="f5" fmla="val 0"/>
                <a:gd name="f6" fmla="val 245"/>
                <a:gd name="f7" fmla="val 204"/>
                <a:gd name="f8" fmla="val 233"/>
                <a:gd name="f9" fmla="val 36"/>
                <a:gd name="f10" fmla="val 42"/>
                <a:gd name="f11" fmla="val 209"/>
                <a:gd name="f12" fmla="val 84"/>
                <a:gd name="f13" fmla="val 143"/>
                <a:gd name="f14" fmla="val 132"/>
                <a:gd name="f15" fmla="val 167"/>
                <a:gd name="f16" fmla="val 156"/>
                <a:gd name="f17" fmla="val 179"/>
                <a:gd name="f18" fmla="val 77"/>
                <a:gd name="f19" fmla="val 47"/>
                <a:gd name="f20" fmla="val 89"/>
                <a:gd name="f21" fmla="val 66"/>
                <a:gd name="f22" fmla="val 59"/>
                <a:gd name="f23" fmla="val 12"/>
                <a:gd name="f24" fmla="val 6"/>
                <a:gd name="f25" fmla="val 83"/>
                <a:gd name="f26" fmla="val 101"/>
                <a:gd name="f27" fmla="val 125"/>
                <a:gd name="f28" fmla="val 18"/>
                <a:gd name="f29" fmla="val 149"/>
                <a:gd name="f30" fmla="val 203"/>
                <a:gd name="f31" fmla="val 24"/>
                <a:gd name="f32" fmla="+- 0 0 0"/>
                <a:gd name="f33" fmla="*/ f3 1 245"/>
                <a:gd name="f34" fmla="*/ f4 1 204"/>
                <a:gd name="f35" fmla="*/ f32 f0 1"/>
                <a:gd name="f36" fmla="*/ 0 f33 1"/>
                <a:gd name="f37" fmla="*/ 245 f33 1"/>
                <a:gd name="f38" fmla="*/ 204 f34 1"/>
                <a:gd name="f39" fmla="*/ 0 f34 1"/>
                <a:gd name="f40" fmla="*/ 233 f33 1"/>
                <a:gd name="f41" fmla="*/ 36 f34 1"/>
                <a:gd name="f42" fmla="*/ f35 1 f2"/>
                <a:gd name="f43" fmla="*/ 42 f34 1"/>
                <a:gd name="f44" fmla="*/ 209 f33 1"/>
                <a:gd name="f45" fmla="*/ 84 f34 1"/>
                <a:gd name="f46" fmla="*/ 143 f33 1"/>
                <a:gd name="f47" fmla="*/ 132 f34 1"/>
                <a:gd name="f48" fmla="*/ 167 f33 1"/>
                <a:gd name="f49" fmla="*/ 156 f34 1"/>
                <a:gd name="f50" fmla="*/ 179 f33 1"/>
                <a:gd name="f51" fmla="*/ 77 f33 1"/>
                <a:gd name="f52" fmla="*/ 47 f33 1"/>
                <a:gd name="f53" fmla="*/ 89 f33 1"/>
                <a:gd name="f54" fmla="*/ 66 f34 1"/>
                <a:gd name="f55" fmla="*/ 59 f33 1"/>
                <a:gd name="f56" fmla="*/ 12 f34 1"/>
                <a:gd name="f57" fmla="*/ 6 f33 1"/>
                <a:gd name="f58" fmla="*/ 12 f33 1"/>
                <a:gd name="f59" fmla="*/ 6 f34 1"/>
                <a:gd name="f60" fmla="*/ 83 f33 1"/>
                <a:gd name="f61" fmla="*/ 101 f33 1"/>
                <a:gd name="f62" fmla="*/ 125 f33 1"/>
                <a:gd name="f63" fmla="*/ 18 f34 1"/>
                <a:gd name="f64" fmla="*/ 149 f33 1"/>
                <a:gd name="f65" fmla="*/ 203 f33 1"/>
                <a:gd name="f66" fmla="*/ 24 f34 1"/>
                <a:gd name="f67" fmla="+- f42 0 f1"/>
              </a:gdLst>
              <a:ahLst/>
              <a:cxnLst>
                <a:cxn ang="3cd4">
                  <a:pos x="hc" y="t"/>
                </a:cxn>
                <a:cxn ang="0">
                  <a:pos x="r" y="vc"/>
                </a:cxn>
                <a:cxn ang="cd4">
                  <a:pos x="hc" y="b"/>
                </a:cxn>
                <a:cxn ang="cd2">
                  <a:pos x="l" y="vc"/>
                </a:cxn>
                <a:cxn ang="f67">
                  <a:pos x="f40" y="f41"/>
                </a:cxn>
                <a:cxn ang="f67">
                  <a:pos x="f37" y="f43"/>
                </a:cxn>
                <a:cxn ang="f67">
                  <a:pos x="f44" y="f45"/>
                </a:cxn>
                <a:cxn ang="f67">
                  <a:pos x="f46" y="f47"/>
                </a:cxn>
                <a:cxn ang="f67">
                  <a:pos x="f48" y="f49"/>
                </a:cxn>
                <a:cxn ang="f67">
                  <a:pos x="f50" y="f38"/>
                </a:cxn>
                <a:cxn ang="f67">
                  <a:pos x="f51" y="f47"/>
                </a:cxn>
                <a:cxn ang="f67">
                  <a:pos x="f52" y="f45"/>
                </a:cxn>
                <a:cxn ang="f67">
                  <a:pos x="f53" y="f54"/>
                </a:cxn>
                <a:cxn ang="f67">
                  <a:pos x="f55" y="f41"/>
                </a:cxn>
                <a:cxn ang="f67">
                  <a:pos x="f36" y="f56"/>
                </a:cxn>
                <a:cxn ang="f67">
                  <a:pos x="f36" y="f39"/>
                </a:cxn>
                <a:cxn ang="f67">
                  <a:pos x="f57" y="f39"/>
                </a:cxn>
                <a:cxn ang="f67">
                  <a:pos x="f58" y="f39"/>
                </a:cxn>
                <a:cxn ang="f67">
                  <a:pos x="f52" y="f59"/>
                </a:cxn>
                <a:cxn ang="f67">
                  <a:pos x="f51" y="f59"/>
                </a:cxn>
                <a:cxn ang="f67">
                  <a:pos x="f60" y="f59"/>
                </a:cxn>
                <a:cxn ang="f67">
                  <a:pos x="f53" y="f59"/>
                </a:cxn>
                <a:cxn ang="f67">
                  <a:pos x="f61" y="f56"/>
                </a:cxn>
                <a:cxn ang="f67">
                  <a:pos x="f62" y="f56"/>
                </a:cxn>
                <a:cxn ang="f67">
                  <a:pos x="f46" y="f63"/>
                </a:cxn>
                <a:cxn ang="f67">
                  <a:pos x="f64" y="f63"/>
                </a:cxn>
                <a:cxn ang="f67">
                  <a:pos x="f64" y="f63"/>
                </a:cxn>
                <a:cxn ang="f67">
                  <a:pos x="f65" y="f66"/>
                </a:cxn>
                <a:cxn ang="f67">
                  <a:pos x="f40" y="f41"/>
                </a:cxn>
                <a:cxn ang="f67">
                  <a:pos x="f40" y="f41"/>
                </a:cxn>
              </a:cxnLst>
              <a:rect l="f36" t="f39" r="f37" b="f38"/>
              <a:pathLst>
                <a:path w="245" h="204">
                  <a:moveTo>
                    <a:pt x="f8" y="f9"/>
                  </a:moveTo>
                  <a:lnTo>
                    <a:pt x="f6" y="f10"/>
                  </a:lnTo>
                  <a:lnTo>
                    <a:pt x="f11" y="f12"/>
                  </a:lnTo>
                  <a:lnTo>
                    <a:pt x="f13" y="f14"/>
                  </a:lnTo>
                  <a:lnTo>
                    <a:pt x="f15" y="f16"/>
                  </a:lnTo>
                  <a:lnTo>
                    <a:pt x="f17" y="f7"/>
                  </a:lnTo>
                  <a:lnTo>
                    <a:pt x="f18" y="f14"/>
                  </a:lnTo>
                  <a:lnTo>
                    <a:pt x="f19" y="f12"/>
                  </a:lnTo>
                  <a:lnTo>
                    <a:pt x="f20" y="f21"/>
                  </a:lnTo>
                  <a:lnTo>
                    <a:pt x="f22" y="f9"/>
                  </a:lnTo>
                  <a:lnTo>
                    <a:pt x="f5" y="f23"/>
                  </a:lnTo>
                  <a:lnTo>
                    <a:pt x="f5" y="f5"/>
                  </a:lnTo>
                  <a:lnTo>
                    <a:pt x="f24" y="f5"/>
                  </a:lnTo>
                  <a:lnTo>
                    <a:pt x="f23" y="f5"/>
                  </a:lnTo>
                  <a:lnTo>
                    <a:pt x="f19" y="f24"/>
                  </a:lnTo>
                  <a:lnTo>
                    <a:pt x="f18" y="f24"/>
                  </a:lnTo>
                  <a:lnTo>
                    <a:pt x="f25" y="f24"/>
                  </a:lnTo>
                  <a:lnTo>
                    <a:pt x="f20" y="f24"/>
                  </a:lnTo>
                  <a:lnTo>
                    <a:pt x="f26" y="f23"/>
                  </a:lnTo>
                  <a:lnTo>
                    <a:pt x="f27" y="f23"/>
                  </a:lnTo>
                  <a:lnTo>
                    <a:pt x="f13" y="f28"/>
                  </a:lnTo>
                  <a:lnTo>
                    <a:pt x="f29" y="f28"/>
                  </a:lnTo>
                  <a:lnTo>
                    <a:pt x="f29" y="f28"/>
                  </a:lnTo>
                  <a:lnTo>
                    <a:pt x="f30" y="f31"/>
                  </a:lnTo>
                  <a:lnTo>
                    <a:pt x="f8" y="f9"/>
                  </a:lnTo>
                  <a:lnTo>
                    <a:pt x="f8" y="f9"/>
                  </a:lnTo>
                  <a:close/>
                </a:path>
              </a:pathLst>
            </a:custGeom>
            <a:solidFill>
              <a:srgbClr val="463416"/>
            </a:solidFill>
            <a:ln>
              <a:noFill/>
              <a:prstDash val="solid"/>
            </a:ln>
          </p:spPr>
          <p:txBody>
            <a:bodyPr vert="horz" wrap="none" lIns="90000" tIns="46800" rIns="90000" bIns="46800" anchor="ctr" anchorCtr="0" compatLnSpc="1"/>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000000"/>
                </a:solidFill>
                <a:latin typeface="Times New Roman" pitchFamily="18"/>
                <a:ea typeface="Lucida Sans Unicode" pitchFamily="2"/>
                <a:cs typeface="Lucida Sans Unicode" pitchFamily="2"/>
              </a:endParaRPr>
            </a:p>
          </p:txBody>
        </p:sp>
      </p:grpSp>
      <p:sp>
        <p:nvSpPr>
          <p:cNvPr id="22" name="Espaço Reservado para Título 21"/>
          <p:cNvSpPr txBox="1">
            <a:spLocks noGrp="1"/>
          </p:cNvSpPr>
          <p:nvPr>
            <p:ph type="title"/>
          </p:nvPr>
        </p:nvSpPr>
        <p:spPr>
          <a:xfrm>
            <a:off x="457200" y="82080"/>
            <a:ext cx="8228160" cy="1434600"/>
          </a:xfrm>
          <a:prstGeom prst="rect">
            <a:avLst/>
          </a:prstGeom>
          <a:noFill/>
          <a:ln>
            <a:noFill/>
          </a:ln>
        </p:spPr>
        <p:txBody>
          <a:bodyPr lIns="0" tIns="0" rIns="0" bIns="0"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pt-BR"/>
          </a:p>
        </p:txBody>
      </p:sp>
      <p:sp>
        <p:nvSpPr>
          <p:cNvPr id="23" name="Espaço Reservado para Texto 22"/>
          <p:cNvSpPr txBox="1">
            <a:spLocks noGrp="1"/>
          </p:cNvSpPr>
          <p:nvPr>
            <p:ph type="body" idx="1"/>
          </p:nvPr>
        </p:nvSpPr>
        <p:spPr>
          <a:xfrm>
            <a:off x="457200" y="1600200"/>
            <a:ext cx="8228160" cy="4526280"/>
          </a:xfrm>
          <a:prstGeom prst="rect">
            <a:avLst/>
          </a:prstGeom>
          <a:noFill/>
          <a:ln>
            <a:noFill/>
          </a:ln>
        </p:spPr>
        <p:txBody>
          <a:bodyPr lIns="0" tIns="0" rIns="0" bIns="0"/>
          <a:lstStyle>
            <a:defPPr marL="432000" lvl="0" indent="-324000">
              <a:spcBef>
                <a:spcPts val="0"/>
              </a:spcBef>
              <a:spcAft>
                <a:spcPts val="1417"/>
              </a:spcAft>
              <a:buSzPct val="45000"/>
              <a:buFont typeface="StarSymbol"/>
              <a:buNone/>
              <a:defRPr lang="pt-BR" sz="3200" b="0" i="0" u="none" strike="noStrike" kern="1200">
                <a:ln>
                  <a:noFill/>
                </a:ln>
                <a:latin typeface="Arial" pitchFamily="18"/>
                <a:ea typeface="Lucida Sans Unicode" pitchFamily="2"/>
                <a:cs typeface="Tahoma" pitchFamily="2"/>
              </a:defRPr>
            </a:defPPr>
            <a:lvl1pPr marL="432000" lvl="0" indent="-324000">
              <a:spcBef>
                <a:spcPts val="0"/>
              </a:spcBef>
              <a:spcAft>
                <a:spcPts val="1417"/>
              </a:spcAft>
              <a:buSzPct val="45000"/>
              <a:buFont typeface="StarSymbol"/>
              <a:buChar char="●"/>
              <a:defRPr lang="pt-BR" sz="3200" b="0" i="0" u="none" strike="noStrike" kern="1200">
                <a:ln>
                  <a:noFill/>
                </a:ln>
                <a:latin typeface="Arial" pitchFamily="18"/>
                <a:ea typeface="Lucida Sans Unicode" pitchFamily="2"/>
                <a:cs typeface="Tahoma" pitchFamily="2"/>
              </a:defRPr>
            </a:lvl1pPr>
            <a:lvl2pPr marL="864000" lvl="1" indent="-324000">
              <a:spcBef>
                <a:spcPts val="0"/>
              </a:spcBef>
              <a:spcAft>
                <a:spcPts val="1134"/>
              </a:spcAft>
              <a:buSzPct val="45000"/>
              <a:buFont typeface="StarSymbol"/>
              <a:buChar char="●"/>
              <a:defRPr lang="pt-BR" sz="2800" b="0" i="0" u="none" strike="noStrike" kern="1200">
                <a:ln>
                  <a:noFill/>
                </a:ln>
                <a:latin typeface="Arial" pitchFamily="18"/>
                <a:ea typeface="Lucida Sans Unicode" pitchFamily="2"/>
                <a:cs typeface="Tahoma" pitchFamily="2"/>
              </a:defRPr>
            </a:lvl2pPr>
            <a:lvl3pPr marL="1295999" lvl="2" indent="-288000">
              <a:spcBef>
                <a:spcPts val="0"/>
              </a:spcBef>
              <a:spcAft>
                <a:spcPts val="850"/>
              </a:spcAft>
              <a:buSzPct val="75000"/>
              <a:buFont typeface="StarSymbol"/>
              <a:buChar char="–"/>
              <a:defRPr lang="pt-BR" sz="2400" b="0" i="0" u="none" strike="noStrike" kern="1200">
                <a:ln>
                  <a:noFill/>
                </a:ln>
                <a:latin typeface="Arial" pitchFamily="18"/>
                <a:ea typeface="Lucida Sans Unicode" pitchFamily="2"/>
                <a:cs typeface="Tahoma" pitchFamily="2"/>
              </a:defRPr>
            </a:lvl3pPr>
            <a:lvl4pPr marL="1728000" lvl="3" indent="-216000">
              <a:spcBef>
                <a:spcPts val="0"/>
              </a:spcBef>
              <a:spcAft>
                <a:spcPts val="567"/>
              </a:spcAft>
              <a:buSzPct val="45000"/>
              <a:buFont typeface="StarSymbol"/>
              <a:buChar char="●"/>
              <a:defRPr lang="pt-BR" sz="2000" b="0" i="0" u="none" strike="noStrike" kern="1200">
                <a:ln>
                  <a:noFill/>
                </a:ln>
                <a:latin typeface="Arial" pitchFamily="18"/>
                <a:ea typeface="Lucida Sans Unicode" pitchFamily="2"/>
                <a:cs typeface="Tahoma" pitchFamily="2"/>
              </a:defRPr>
            </a:lvl4pPr>
            <a:lvl5pPr marL="2160000" lvl="4" indent="-216000">
              <a:spcBef>
                <a:spcPts val="0"/>
              </a:spcBef>
              <a:spcAft>
                <a:spcPts val="283"/>
              </a:spcAft>
              <a:buSzPct val="75000"/>
              <a:buFont typeface="StarSymbol"/>
              <a:buChar char="–"/>
              <a:defRPr lang="pt-BR" sz="2000" b="0" i="0" u="none" strike="noStrike" kern="1200">
                <a:ln>
                  <a:noFill/>
                </a:ln>
                <a:latin typeface="Arial" pitchFamily="18"/>
                <a:ea typeface="Lucida Sans Unicode" pitchFamily="2"/>
                <a:cs typeface="Tahoma" pitchFamily="2"/>
              </a:defRPr>
            </a:lvl5pPr>
            <a:lvl6pPr marL="2592000" lvl="5" indent="-216000">
              <a:spcBef>
                <a:spcPts val="0"/>
              </a:spcBef>
              <a:spcAft>
                <a:spcPts val="283"/>
              </a:spcAft>
              <a:buSzPct val="45000"/>
              <a:buFont typeface="StarSymbol"/>
              <a:buChar char="●"/>
              <a:defRPr lang="pt-BR" sz="2000" b="0" i="0" u="none" strike="noStrike" kern="1200">
                <a:ln>
                  <a:noFill/>
                </a:ln>
                <a:latin typeface="Arial" pitchFamily="18"/>
                <a:ea typeface="Lucida Sans Unicode" pitchFamily="2"/>
                <a:cs typeface="Tahoma" pitchFamily="2"/>
              </a:defRPr>
            </a:lvl6pPr>
            <a:lvl7pPr marL="3024000" lvl="6" indent="-216000">
              <a:spcBef>
                <a:spcPts val="0"/>
              </a:spcBef>
              <a:spcAft>
                <a:spcPts val="283"/>
              </a:spcAft>
              <a:buSzPct val="45000"/>
              <a:buFont typeface="StarSymbol"/>
              <a:buChar char="●"/>
              <a:defRPr lang="pt-BR" sz="2000" b="0" i="0" u="none" strike="noStrike" kern="1200">
                <a:ln>
                  <a:noFill/>
                </a:ln>
                <a:latin typeface="Arial" pitchFamily="18"/>
                <a:ea typeface="Lucida Sans Unicode" pitchFamily="2"/>
                <a:cs typeface="Tahoma" pitchFamily="2"/>
              </a:defRPr>
            </a:lvl7pPr>
            <a:lvl8pPr marL="3456000" lvl="7" indent="-216000">
              <a:spcBef>
                <a:spcPts val="0"/>
              </a:spcBef>
              <a:spcAft>
                <a:spcPts val="283"/>
              </a:spcAft>
              <a:buSzPct val="45000"/>
              <a:buFont typeface="StarSymbol"/>
              <a:buChar char="●"/>
              <a:defRPr lang="pt-BR" sz="2000" b="0" i="0" u="none" strike="noStrike" kern="1200">
                <a:ln>
                  <a:noFill/>
                </a:ln>
                <a:latin typeface="Arial" pitchFamily="18"/>
                <a:ea typeface="Lucida Sans Unicode" pitchFamily="2"/>
                <a:cs typeface="Tahoma" pitchFamily="2"/>
              </a:defRPr>
            </a:lvl8pPr>
            <a:lvl9pPr marL="3887999" lvl="8" indent="-216000">
              <a:spcBef>
                <a:spcPts val="0"/>
              </a:spcBef>
              <a:spcAft>
                <a:spcPts val="283"/>
              </a:spcAft>
              <a:buSzPct val="45000"/>
              <a:buFont typeface="StarSymbol"/>
              <a:buChar char="●"/>
              <a:defRPr lang="pt-BR" sz="2000" b="0" i="0" u="none" strike="noStrike" kern="1200">
                <a:ln>
                  <a:noFill/>
                </a:ln>
                <a:latin typeface="Arial" pitchFamily="18"/>
                <a:ea typeface="Lucida Sans Unicode" pitchFamily="2"/>
                <a:cs typeface="Tahoma" pitchFamily="2"/>
              </a:defRPr>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24" name="Forma livre 23"/>
          <p:cNvSpPr/>
          <p:nvPr/>
        </p:nvSpPr>
        <p:spPr>
          <a:xfrm>
            <a:off x="457200" y="6245280"/>
            <a:ext cx="2133720" cy="46043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90000" tIns="46800" rIns="90000" bIns="46800" anchor="ctr" anchorCtr="0" compatLnSpc="1"/>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25" name="Espaço Reservado para Número de Slide 24"/>
          <p:cNvSpPr txBox="1">
            <a:spLocks noGrp="1"/>
          </p:cNvSpPr>
          <p:nvPr>
            <p:ph type="sldNum" sz="quarter" idx="4"/>
          </p:nvPr>
        </p:nvSpPr>
        <p:spPr>
          <a:xfrm>
            <a:off x="6552719" y="6247800"/>
            <a:ext cx="2132280" cy="455760"/>
          </a:xfrm>
          <a:prstGeom prst="rect">
            <a:avLst/>
          </a:prstGeom>
          <a:noFill/>
          <a:ln>
            <a:noFill/>
          </a:ln>
        </p:spPr>
        <p:txBody>
          <a:bodyPr wrap="square" lIns="90000" tIns="46800" rIns="90000" bIns="46800" anchor="b" anchorCtr="0"/>
          <a:lstStyle>
            <a:lvl1pPr marL="0" marR="0" lvl="0" indent="0" algn="r" rtl="0" hangingPunct="1">
              <a:lnSpc>
                <a:spcPct val="100000"/>
              </a:lnSpc>
              <a:buNone/>
              <a:tabLst/>
              <a:defRPr lang="pt-BR" sz="1200" kern="1200">
                <a:solidFill>
                  <a:srgbClr val="FFFFFF"/>
                </a:solidFill>
                <a:effectLst>
                  <a:outerShdw dist="17961" dir="2700000">
                    <a:scrgbClr r="0" g="0" b="0"/>
                  </a:outerShdw>
                </a:effectLst>
                <a:latin typeface="Times New Roman" pitchFamily="18"/>
                <a:ea typeface="Lucida Sans Unicode" pitchFamily="2"/>
                <a:cs typeface="Tahoma" pitchFamily="2"/>
              </a:defRPr>
            </a:lvl1pPr>
          </a:lstStyle>
          <a:p>
            <a:pPr lvl="0"/>
            <a:fld id="{D45E7714-E264-4570-A018-631784076732}" type="slidenum">
              <a:t>‹nº›</a:t>
            </a:fld>
            <a:endParaRPr lang="pt-BR"/>
          </a:p>
        </p:txBody>
      </p:sp>
      <p:sp>
        <p:nvSpPr>
          <p:cNvPr id="26" name="Forma livre 25"/>
          <p:cNvSpPr/>
          <p:nvPr/>
        </p:nvSpPr>
        <p:spPr>
          <a:xfrm>
            <a:off x="3124079" y="6245280"/>
            <a:ext cx="2895839" cy="46043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90000" tIns="46800" rIns="90000" bIns="46800" anchor="ctr" anchorCtr="0" compatLnSpc="1"/>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27" name="Espaço Reservado para Data 26"/>
          <p:cNvSpPr txBox="1">
            <a:spLocks noGrp="1"/>
          </p:cNvSpPr>
          <p:nvPr>
            <p:ph type="dt" sz="half" idx="2"/>
          </p:nvPr>
        </p:nvSpPr>
        <p:spPr>
          <a:xfrm>
            <a:off x="457200" y="6247440"/>
            <a:ext cx="2130120" cy="472680"/>
          </a:xfrm>
          <a:prstGeom prst="rect">
            <a:avLst/>
          </a:prstGeom>
          <a:noFill/>
          <a:ln>
            <a:noFill/>
          </a:ln>
        </p:spPr>
        <p:txBody>
          <a:bodyPr lIns="0" tIns="0" rIns="0" bIns="0" anchorCtr="0"/>
          <a:lstStyle>
            <a:lvl1pPr lvl="0" rtl="0" hangingPunct="0">
              <a:buNone/>
              <a:tabLst/>
              <a:defRPr lang="pt-BR" sz="1400" kern="1200">
                <a:latin typeface="Times New Roman" pitchFamily="18"/>
                <a:ea typeface="Lucida Sans Unicode" pitchFamily="2"/>
                <a:cs typeface="Tahoma" pitchFamily="2"/>
              </a:defRPr>
            </a:lvl1pPr>
          </a:lstStyle>
          <a:p>
            <a:pPr lvl="0"/>
            <a:endParaRPr lang="pt-BR"/>
          </a:p>
        </p:txBody>
      </p:sp>
      <p:sp>
        <p:nvSpPr>
          <p:cNvPr id="28" name="Espaço Reservado para Rodapé 27"/>
          <p:cNvSpPr txBox="1">
            <a:spLocks noGrp="1"/>
          </p:cNvSpPr>
          <p:nvPr>
            <p:ph type="ftr" sz="quarter" idx="3"/>
          </p:nvPr>
        </p:nvSpPr>
        <p:spPr>
          <a:xfrm>
            <a:off x="3126960" y="6247440"/>
            <a:ext cx="2898000" cy="472680"/>
          </a:xfrm>
          <a:prstGeom prst="rect">
            <a:avLst/>
          </a:prstGeom>
          <a:noFill/>
          <a:ln>
            <a:noFill/>
          </a:ln>
        </p:spPr>
        <p:txBody>
          <a:bodyPr lIns="0" tIns="0" rIns="0" bIns="0" anchorCtr="0"/>
          <a:lstStyle>
            <a:lvl1pPr lvl="0" algn="ctr" rtl="0" hangingPunct="0">
              <a:buNone/>
              <a:tabLst/>
              <a:defRPr lang="pt-BR" sz="1400" kern="1200">
                <a:latin typeface="Times New Roman" pitchFamily="18"/>
                <a:ea typeface="Lucida Sans Unicode" pitchFamily="2"/>
                <a:cs typeface="Tahoma" pitchFamily="2"/>
              </a:defRPr>
            </a:lvl1pPr>
          </a:lstStyle>
          <a:p>
            <a:pPr lvl="0"/>
            <a:endParaRPr lang="pt-B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algn="ctr" rtl="0" hangingPunct="0">
        <a:tabLst/>
        <a:defRPr lang="pt-BR" sz="4400" b="0" i="0" u="none" strike="noStrike" kern="1200">
          <a:ln>
            <a:noFill/>
          </a:ln>
          <a:latin typeface="Arial" pitchFamily="18"/>
          <a:cs typeface="Tahoma" pitchFamily="2"/>
        </a:defRPr>
      </a:lvl1pPr>
    </p:titleStyle>
    <p:bodyStyle>
      <a:lvl1pPr rtl="0" hangingPunct="0">
        <a:spcBef>
          <a:spcPts val="0"/>
        </a:spcBef>
        <a:spcAft>
          <a:spcPts val="1417"/>
        </a:spcAft>
        <a:tabLst/>
        <a:defRPr lang="pt-BR" sz="3200" b="0" i="0" u="none" strike="noStrike" kern="1200">
          <a:ln>
            <a:noFill/>
          </a:ln>
          <a:latin typeface="Arial" pitchFamily="18"/>
          <a:cs typeface="Tahoma" pitchFamily="2"/>
        </a:defRPr>
      </a:lvl1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Forma livre 1"/>
          <p:cNvSpPr/>
          <p:nvPr/>
        </p:nvSpPr>
        <p:spPr>
          <a:xfrm>
            <a:off x="457200" y="227160"/>
            <a:ext cx="8229600" cy="118871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ctr" anchorCtr="0" compatLnSpc="1"/>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3" name="Forma livre 2"/>
          <p:cNvSpPr/>
          <p:nvPr/>
        </p:nvSpPr>
        <p:spPr>
          <a:xfrm>
            <a:off x="714240" y="1214280"/>
            <a:ext cx="7929720" cy="47865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t" anchorCtr="0" compatLnSpc="1"/>
          <a:lstStyle/>
          <a:p>
            <a:pPr marL="0" marR="0" lvl="0" indent="0" algn="ctr" rtl="0" hangingPunct="0">
              <a:lnSpc>
                <a:spcPct val="100000"/>
              </a:lnSpc>
              <a:spcBef>
                <a:spcPts val="799"/>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3200" b="0" i="0" u="none" strike="noStrike" baseline="0">
              <a:ln>
                <a:noFill/>
              </a:ln>
              <a:solidFill>
                <a:srgbClr val="000000"/>
              </a:solidFill>
              <a:effectLst>
                <a:outerShdw dist="17961" dir="2700000">
                  <a:scrgbClr r="0" g="0" b="0"/>
                </a:outerShdw>
              </a:effectLst>
              <a:latin typeface="Times New Roman" pitchFamily="18"/>
              <a:ea typeface="Lucida Sans Unicode" pitchFamily="2"/>
              <a:cs typeface="Lucida Sans Unicode" pitchFamily="2"/>
            </a:endParaRPr>
          </a:p>
          <a:p>
            <a:pPr marL="0" marR="0" lvl="0" indent="0" algn="ctr" rtl="0" hangingPunct="0">
              <a:lnSpc>
                <a:spcPct val="100000"/>
              </a:lnSpc>
              <a:spcBef>
                <a:spcPts val="799"/>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3200" b="0" i="0" u="none" strike="noStrike" baseline="0">
              <a:ln>
                <a:noFill/>
              </a:ln>
              <a:solidFill>
                <a:srgbClr val="000000"/>
              </a:solidFill>
              <a:effectLst>
                <a:outerShdw dist="17961" dir="2700000">
                  <a:scrgbClr r="0" g="0" b="0"/>
                </a:outerShdw>
              </a:effectLst>
              <a:latin typeface="Times New Roman" pitchFamily="18"/>
              <a:ea typeface="Lucida Sans Unicode" pitchFamily="2"/>
              <a:cs typeface="Lucida Sans Unicode" pitchFamily="2"/>
            </a:endParaRPr>
          </a:p>
        </p:txBody>
      </p:sp>
      <p:sp>
        <p:nvSpPr>
          <p:cNvPr id="4" name="CaixaDeTexto 3"/>
          <p:cNvSpPr txBox="1"/>
          <p:nvPr/>
        </p:nvSpPr>
        <p:spPr>
          <a:xfrm>
            <a:off x="1080000" y="585176"/>
            <a:ext cx="7380432" cy="1187640"/>
          </a:xfrm>
          <a:prstGeom prst="rect">
            <a:avLst/>
          </a:prstGeom>
          <a:noFill/>
          <a:ln>
            <a:noFill/>
          </a:ln>
        </p:spPr>
        <p:txBody>
          <a:bodyPr vert="horz" wrap="square" lIns="90000" tIns="45000" rIns="90000" bIns="45000" compatLnSpc="1">
            <a:spAutoFit/>
          </a:bodyPr>
          <a:lstStyle/>
          <a:p>
            <a:pPr marL="0" marR="0" lvl="0" indent="0" algn="ctr"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t-BR" sz="3600" b="0" i="0" u="none" strike="noStrike" baseline="0" dirty="0">
                <a:ln>
                  <a:noFill/>
                </a:ln>
                <a:solidFill>
                  <a:srgbClr val="FF3333"/>
                </a:solidFill>
                <a:latin typeface="Times New Roman" pitchFamily="18"/>
                <a:ea typeface="Lucida Sans Unicode" pitchFamily="2"/>
                <a:cs typeface="Lucida Sans Unicode" pitchFamily="2"/>
              </a:rPr>
              <a:t>CICLO DE ESTUDOS SOBRE MOVIMENTO ECONÔMICO</a:t>
            </a:r>
          </a:p>
        </p:txBody>
      </p:sp>
      <p:sp>
        <p:nvSpPr>
          <p:cNvPr id="5" name="CaixaDeTexto 4"/>
          <p:cNvSpPr txBox="1"/>
          <p:nvPr/>
        </p:nvSpPr>
        <p:spPr>
          <a:xfrm>
            <a:off x="360000" y="2520000"/>
            <a:ext cx="7920000" cy="1065239"/>
          </a:xfrm>
          <a:prstGeom prst="rect">
            <a:avLst/>
          </a:prstGeom>
          <a:noFill/>
          <a:ln>
            <a:noFill/>
          </a:ln>
        </p:spPr>
        <p:txBody>
          <a:bodyPr vert="horz" wrap="none" lIns="90000" tIns="45000" rIns="90000" bIns="45000" compatLnSpc="1">
            <a:spAutoFit/>
          </a:bodyPr>
          <a:lstStyle/>
          <a:p>
            <a:pPr marL="0" marR="0" lvl="0" indent="0" algn="ctr"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t-BR" sz="3200" b="0" i="0" u="none" strike="noStrike" baseline="0">
                <a:ln>
                  <a:noFill/>
                </a:ln>
                <a:solidFill>
                  <a:srgbClr val="FFFFFF"/>
                </a:solidFill>
                <a:latin typeface="Times New Roman" pitchFamily="18"/>
                <a:ea typeface="Lucida Sans Unicode" pitchFamily="2"/>
                <a:cs typeface="Lucida Sans Unicode" pitchFamily="2"/>
              </a:rPr>
              <a:t>ENERGIA ELÉTRICA</a:t>
            </a:r>
          </a:p>
          <a:p>
            <a:pPr marL="0" marR="0" lvl="0" indent="0" algn="ctr"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t-BR" sz="3200" b="0" i="0" u="none" strike="noStrike" baseline="0">
                <a:ln>
                  <a:noFill/>
                </a:ln>
                <a:solidFill>
                  <a:srgbClr val="FFFFFF"/>
                </a:solidFill>
                <a:latin typeface="Times New Roman" pitchFamily="18"/>
                <a:ea typeface="Lucida Sans Unicode" pitchFamily="2"/>
                <a:cs typeface="Lucida Sans Unicode" pitchFamily="2"/>
              </a:rPr>
              <a:t> PRODUÇÃO E COMERCIALIZAÇÃO</a:t>
            </a:r>
          </a:p>
        </p:txBody>
      </p:sp>
      <p:sp>
        <p:nvSpPr>
          <p:cNvPr id="6" name="CaixaDeTexto 5"/>
          <p:cNvSpPr txBox="1"/>
          <p:nvPr/>
        </p:nvSpPr>
        <p:spPr>
          <a:xfrm>
            <a:off x="5760000" y="5040000"/>
            <a:ext cx="3384000" cy="729359"/>
          </a:xfrm>
          <a:prstGeom prst="rect">
            <a:avLst/>
          </a:prstGeom>
          <a:noFill/>
          <a:ln>
            <a:noFill/>
          </a:ln>
        </p:spPr>
        <p:txBody>
          <a:bodyPr vert="horz" wrap="none" lIns="90000" tIns="45000" rIns="90000" bIns="45000" compatLnSpc="1">
            <a:spAutoFit/>
          </a:bodyPr>
          <a:lstStyle/>
          <a:p>
            <a:pPr marL="0" marR="0" lvl="0" indent="0" algn="just"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1200"/>
            </a:pPr>
            <a:r>
              <a:rPr lang="pt-BR" sz="1500" b="0" i="0" u="none" strike="noStrike" baseline="0">
                <a:ln>
                  <a:noFill/>
                </a:ln>
                <a:solidFill>
                  <a:srgbClr val="000000"/>
                </a:solidFill>
                <a:latin typeface="Times New Roman" pitchFamily="18"/>
                <a:ea typeface="Lucida Sans Unicode" pitchFamily="2"/>
                <a:cs typeface="Lucida Sans Unicode" pitchFamily="2"/>
              </a:rPr>
              <a:t>AGOSTINHO SENEM</a:t>
            </a:r>
          </a:p>
          <a:p>
            <a:pPr marL="0" marR="0" lvl="0" indent="0" algn="just"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1200"/>
            </a:pPr>
            <a:r>
              <a:rPr lang="pt-BR" sz="1500" b="0" i="0" u="none" strike="noStrike" baseline="0">
                <a:ln>
                  <a:noFill/>
                </a:ln>
                <a:solidFill>
                  <a:srgbClr val="000000"/>
                </a:solidFill>
                <a:latin typeface="Times New Roman" pitchFamily="18"/>
                <a:ea typeface="Lucida Sans Unicode" pitchFamily="2"/>
                <a:cs typeface="Lucida Sans Unicode" pitchFamily="2"/>
              </a:rPr>
              <a:t>ROMÁRIO PEREIRA</a:t>
            </a:r>
          </a:p>
          <a:p>
            <a:pPr marL="0" marR="0" lvl="0" indent="0" algn="just"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1200"/>
            </a:pPr>
            <a:r>
              <a:rPr lang="pt-BR" sz="1200" b="0" i="0" u="none" strike="noStrike" baseline="0">
                <a:ln>
                  <a:noFill/>
                </a:ln>
                <a:solidFill>
                  <a:srgbClr val="000000"/>
                </a:solidFill>
                <a:latin typeface="Times New Roman" pitchFamily="18"/>
                <a:ea typeface="Lucida Sans Unicode" pitchFamily="2"/>
                <a:cs typeface="Lucida Sans Unicode" pitchFamily="2"/>
              </a:rPr>
              <a:t>FLORIANÓPOLIS 22/09/16</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sp>
        <p:nvSpPr>
          <p:cNvPr id="2" name="Forma livre 1"/>
          <p:cNvSpPr/>
          <p:nvPr/>
        </p:nvSpPr>
        <p:spPr>
          <a:xfrm>
            <a:off x="457200" y="227160"/>
            <a:ext cx="8229600" cy="118871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ctr" anchorCtr="0" compatLnSpc="1"/>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3" name="Forma livre 2"/>
          <p:cNvSpPr/>
          <p:nvPr/>
        </p:nvSpPr>
        <p:spPr>
          <a:xfrm>
            <a:off x="714240" y="1214280"/>
            <a:ext cx="7929720" cy="47865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t" anchorCtr="0" compatLnSpc="1"/>
          <a:lstStyle/>
          <a:p>
            <a:pPr marL="0" marR="0" lvl="0" indent="0" algn="ctr" rtl="0" hangingPunct="0">
              <a:lnSpc>
                <a:spcPct val="100000"/>
              </a:lnSpc>
              <a:spcBef>
                <a:spcPts val="799"/>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3200" b="0" i="0" u="none" strike="noStrike" baseline="0">
              <a:ln>
                <a:noFill/>
              </a:ln>
              <a:solidFill>
                <a:srgbClr val="000000"/>
              </a:solidFill>
              <a:effectLst>
                <a:outerShdw dist="17961" dir="2700000">
                  <a:scrgbClr r="0" g="0" b="0"/>
                </a:outerShdw>
              </a:effectLst>
              <a:latin typeface="Times New Roman" pitchFamily="18"/>
              <a:ea typeface="Lucida Sans Unicode" pitchFamily="2"/>
              <a:cs typeface="Lucida Sans Unicode" pitchFamily="2"/>
            </a:endParaRPr>
          </a:p>
          <a:p>
            <a:pPr marL="0" marR="0" lvl="0" indent="0" algn="ctr" rtl="0" hangingPunct="0">
              <a:lnSpc>
                <a:spcPct val="100000"/>
              </a:lnSpc>
              <a:spcBef>
                <a:spcPts val="799"/>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3200" b="0" i="0" u="none" strike="noStrike" baseline="0">
              <a:ln>
                <a:noFill/>
              </a:ln>
              <a:solidFill>
                <a:srgbClr val="000000"/>
              </a:solidFill>
              <a:effectLst>
                <a:outerShdw dist="17961" dir="2700000">
                  <a:scrgbClr r="0" g="0" b="0"/>
                </a:outerShdw>
              </a:effectLst>
              <a:latin typeface="Times New Roman" pitchFamily="18"/>
              <a:ea typeface="Lucida Sans Unicode" pitchFamily="2"/>
              <a:cs typeface="Lucida Sans Unicode" pitchFamily="2"/>
            </a:endParaRPr>
          </a:p>
        </p:txBody>
      </p:sp>
      <p:sp>
        <p:nvSpPr>
          <p:cNvPr id="4" name="CaixaDeTexto 3"/>
          <p:cNvSpPr txBox="1"/>
          <p:nvPr/>
        </p:nvSpPr>
        <p:spPr>
          <a:xfrm>
            <a:off x="1440000" y="360000"/>
            <a:ext cx="6660000" cy="1065239"/>
          </a:xfrm>
          <a:prstGeom prst="rect">
            <a:avLst/>
          </a:prstGeom>
          <a:noFill/>
          <a:ln>
            <a:noFill/>
          </a:ln>
        </p:spPr>
        <p:txBody>
          <a:bodyPr vert="horz" wrap="none" lIns="90000" tIns="45000" rIns="90000" bIns="45000" compatLnSpc="1">
            <a:spAutoFit/>
          </a:bodyPr>
          <a:lstStyle/>
          <a:p>
            <a:pPr marL="0" marR="0" lvl="0" indent="0" algn="ctr"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t-BR" sz="3200" b="0" i="0" u="none" strike="noStrike" baseline="0">
                <a:ln>
                  <a:noFill/>
                </a:ln>
                <a:solidFill>
                  <a:srgbClr val="FF0000"/>
                </a:solidFill>
                <a:latin typeface="Times New Roman" pitchFamily="18"/>
                <a:ea typeface="Lucida Sans Unicode" pitchFamily="2"/>
                <a:cs typeface="Lucida Sans Unicode" pitchFamily="2"/>
              </a:rPr>
              <a:t>COMPONENTES DA ENERGIA  ELÉTRICA</a:t>
            </a:r>
          </a:p>
        </p:txBody>
      </p:sp>
      <p:sp>
        <p:nvSpPr>
          <p:cNvPr id="5" name="CaixaDeTexto 4"/>
          <p:cNvSpPr txBox="1"/>
          <p:nvPr/>
        </p:nvSpPr>
        <p:spPr>
          <a:xfrm>
            <a:off x="1260000" y="2340000"/>
            <a:ext cx="7200000" cy="1919160"/>
          </a:xfrm>
          <a:prstGeom prst="rect">
            <a:avLst/>
          </a:prstGeom>
          <a:noFill/>
          <a:ln>
            <a:noFill/>
          </a:ln>
        </p:spPr>
        <p:txBody>
          <a:bodyPr vert="horz" wrap="none" lIns="90000" tIns="45000" rIns="90000" bIns="45000" compatLnSpc="1">
            <a:spAutoFit/>
          </a:bodyPr>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t-BR" sz="2400" b="0" i="0" u="none" strike="noStrike" baseline="0">
                <a:ln>
                  <a:noFill/>
                </a:ln>
                <a:solidFill>
                  <a:srgbClr val="FFFFFF"/>
                </a:solidFill>
                <a:latin typeface="Times New Roman" pitchFamily="18"/>
                <a:ea typeface="Lucida Sans Unicode" pitchFamily="2"/>
                <a:cs typeface="Lucida Sans Unicode" pitchFamily="2"/>
              </a:rPr>
              <a:t> . PRODUÇÃO</a:t>
            </a: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000000"/>
              </a:solidFill>
              <a:latin typeface="Times New Roman" pitchFamily="18"/>
              <a:ea typeface="Lucida Sans Unicode" pitchFamily="2"/>
              <a:cs typeface="Lucida Sans Unicode" pitchFamily="2"/>
            </a:endParaRP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t-BR" sz="2400" b="0" i="0" u="none" strike="noStrike" baseline="0">
                <a:ln>
                  <a:noFill/>
                </a:ln>
                <a:solidFill>
                  <a:srgbClr val="000000"/>
                </a:solidFill>
                <a:latin typeface="Times New Roman" pitchFamily="18"/>
                <a:ea typeface="Lucida Sans Unicode" pitchFamily="2"/>
                <a:cs typeface="Lucida Sans Unicode" pitchFamily="2"/>
              </a:rPr>
              <a:t>.  </a:t>
            </a:r>
            <a:r>
              <a:rPr lang="pt-BR" sz="2400" b="0" i="0" u="none" strike="noStrike" baseline="0">
                <a:ln>
                  <a:noFill/>
                </a:ln>
                <a:solidFill>
                  <a:srgbClr val="FFFFFF"/>
                </a:solidFill>
                <a:latin typeface="Times New Roman" pitchFamily="18"/>
                <a:ea typeface="Lucida Sans Unicode" pitchFamily="2"/>
                <a:cs typeface="Lucida Sans Unicode" pitchFamily="2"/>
              </a:rPr>
              <a:t>TRANSMISSÃO</a:t>
            </a: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000000"/>
              </a:solidFill>
              <a:latin typeface="Times New Roman" pitchFamily="18"/>
              <a:ea typeface="Lucida Sans Unicode" pitchFamily="2"/>
              <a:cs typeface="Lucida Sans Unicode" pitchFamily="2"/>
            </a:endParaRP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t-BR" sz="2400" b="0" i="0" u="none" strike="noStrike" baseline="0">
                <a:ln>
                  <a:noFill/>
                </a:ln>
                <a:solidFill>
                  <a:srgbClr val="000000"/>
                </a:solidFill>
                <a:latin typeface="Times New Roman" pitchFamily="18"/>
                <a:ea typeface="Lucida Sans Unicode" pitchFamily="2"/>
                <a:cs typeface="Lucida Sans Unicode" pitchFamily="2"/>
              </a:rPr>
              <a:t>.  </a:t>
            </a:r>
            <a:r>
              <a:rPr lang="pt-BR" sz="2400" b="0" i="0" u="none" strike="noStrike" baseline="0">
                <a:ln>
                  <a:noFill/>
                </a:ln>
                <a:solidFill>
                  <a:srgbClr val="FFFFFF"/>
                </a:solidFill>
                <a:latin typeface="Times New Roman" pitchFamily="18"/>
                <a:ea typeface="Lucida Sans Unicode" pitchFamily="2"/>
                <a:cs typeface="Lucida Sans Unicode" pitchFamily="2"/>
              </a:rPr>
              <a:t>DISTRIBUIÇÃO – incidência do icms</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page11">
    <p:spTree>
      <p:nvGrpSpPr>
        <p:cNvPr id="1" name=""/>
        <p:cNvGrpSpPr/>
        <p:nvPr/>
      </p:nvGrpSpPr>
      <p:grpSpPr>
        <a:xfrm>
          <a:off x="0" y="0"/>
          <a:ext cx="0" cy="0"/>
          <a:chOff x="0" y="0"/>
          <a:chExt cx="0" cy="0"/>
        </a:xfrm>
      </p:grpSpPr>
      <p:sp>
        <p:nvSpPr>
          <p:cNvPr id="2" name="Forma livre 1"/>
          <p:cNvSpPr/>
          <p:nvPr/>
        </p:nvSpPr>
        <p:spPr>
          <a:xfrm>
            <a:off x="457200" y="227160"/>
            <a:ext cx="8229600" cy="118871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ctr" anchorCtr="0" compatLnSpc="1"/>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3" name="Forma livre 2"/>
          <p:cNvSpPr/>
          <p:nvPr/>
        </p:nvSpPr>
        <p:spPr>
          <a:xfrm>
            <a:off x="714240" y="1214280"/>
            <a:ext cx="7929720" cy="47865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t" anchorCtr="0" compatLnSpc="1"/>
          <a:lstStyle/>
          <a:p>
            <a:pPr marL="0" marR="0" lvl="0" indent="0" algn="ctr" rtl="0" hangingPunct="0">
              <a:lnSpc>
                <a:spcPct val="100000"/>
              </a:lnSpc>
              <a:spcBef>
                <a:spcPts val="799"/>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3200" b="0" i="0" u="none" strike="noStrike" baseline="0">
              <a:ln>
                <a:noFill/>
              </a:ln>
              <a:solidFill>
                <a:srgbClr val="000000"/>
              </a:solidFill>
              <a:effectLst>
                <a:outerShdw dist="17961" dir="2700000">
                  <a:scrgbClr r="0" g="0" b="0"/>
                </a:outerShdw>
              </a:effectLst>
              <a:latin typeface="Times New Roman" pitchFamily="18"/>
              <a:ea typeface="Lucida Sans Unicode" pitchFamily="2"/>
              <a:cs typeface="Lucida Sans Unicode" pitchFamily="2"/>
            </a:endParaRPr>
          </a:p>
          <a:p>
            <a:pPr marL="0" marR="0" lvl="0" indent="0" algn="ctr" rtl="0" hangingPunct="0">
              <a:lnSpc>
                <a:spcPct val="100000"/>
              </a:lnSpc>
              <a:spcBef>
                <a:spcPts val="799"/>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3200" b="0" i="0" u="none" strike="noStrike" baseline="0">
              <a:ln>
                <a:noFill/>
              </a:ln>
              <a:solidFill>
                <a:srgbClr val="000000"/>
              </a:solidFill>
              <a:effectLst>
                <a:outerShdw dist="17961" dir="2700000">
                  <a:scrgbClr r="0" g="0" b="0"/>
                </a:outerShdw>
              </a:effectLst>
              <a:latin typeface="Times New Roman" pitchFamily="18"/>
              <a:ea typeface="Lucida Sans Unicode" pitchFamily="2"/>
              <a:cs typeface="Lucida Sans Unicode" pitchFamily="2"/>
            </a:endParaRPr>
          </a:p>
        </p:txBody>
      </p:sp>
      <p:sp>
        <p:nvSpPr>
          <p:cNvPr id="4" name="CaixaDeTexto 3"/>
          <p:cNvSpPr txBox="1"/>
          <p:nvPr/>
        </p:nvSpPr>
        <p:spPr>
          <a:xfrm>
            <a:off x="720000" y="180000"/>
            <a:ext cx="7966800" cy="821880"/>
          </a:xfrm>
          <a:prstGeom prst="rect">
            <a:avLst/>
          </a:prstGeom>
          <a:noFill/>
          <a:ln>
            <a:noFill/>
          </a:ln>
        </p:spPr>
        <p:txBody>
          <a:bodyPr vert="horz" wrap="square" lIns="90000" tIns="45000" rIns="90000" bIns="45000" compatLnSpc="1">
            <a:spAutoFit/>
          </a:bodyPr>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t-BR" sz="2400" b="0" i="0" u="none" strike="noStrike" baseline="0" dirty="0">
                <a:ln>
                  <a:noFill/>
                </a:ln>
                <a:solidFill>
                  <a:srgbClr val="000000"/>
                </a:solidFill>
                <a:latin typeface="Times New Roman" pitchFamily="18"/>
                <a:ea typeface="Lucida Sans Unicode" pitchFamily="2"/>
                <a:cs typeface="Lucida Sans Unicode" pitchFamily="2"/>
              </a:rPr>
              <a:t>A</a:t>
            </a:r>
            <a:r>
              <a:rPr lang="pt-BR" sz="2400" b="0" i="0" u="none" strike="noStrike" baseline="0" dirty="0">
                <a:ln>
                  <a:noFill/>
                </a:ln>
                <a:solidFill>
                  <a:srgbClr val="FF0000"/>
                </a:solidFill>
                <a:latin typeface="Times New Roman" pitchFamily="18"/>
                <a:ea typeface="Lucida Sans Unicode" pitchFamily="2"/>
                <a:cs typeface="Lucida Sans Unicode" pitchFamily="2"/>
              </a:rPr>
              <a:t>PURAÇÃO DO  VA SOBRE ENERGIA  ELÉTRICA EM SANTA CATARINA</a:t>
            </a:r>
          </a:p>
        </p:txBody>
      </p:sp>
      <p:sp>
        <p:nvSpPr>
          <p:cNvPr id="5" name="CaixaDeTexto 4"/>
          <p:cNvSpPr txBox="1"/>
          <p:nvPr/>
        </p:nvSpPr>
        <p:spPr>
          <a:xfrm>
            <a:off x="900000" y="1620000"/>
            <a:ext cx="7920000" cy="4113720"/>
          </a:xfrm>
          <a:prstGeom prst="rect">
            <a:avLst/>
          </a:prstGeom>
          <a:noFill/>
          <a:ln>
            <a:noFill/>
          </a:ln>
        </p:spPr>
        <p:txBody>
          <a:bodyPr vert="horz" wrap="square" lIns="90000" tIns="45000" rIns="90000" bIns="45000" compatLnSpc="1">
            <a:spAutoFit/>
          </a:bodyPr>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t-BR" sz="2400" b="0" i="0" u="none" strike="noStrike" baseline="0" dirty="0">
                <a:ln>
                  <a:noFill/>
                </a:ln>
                <a:solidFill>
                  <a:srgbClr val="000000"/>
                </a:solidFill>
                <a:latin typeface="Times New Roman" pitchFamily="18"/>
                <a:ea typeface="Lucida Sans Unicode" pitchFamily="2"/>
                <a:cs typeface="Lucida Sans Unicode" pitchFamily="2"/>
              </a:rPr>
              <a:t>. </a:t>
            </a:r>
            <a:r>
              <a:rPr lang="pt-BR" sz="2400" b="0" i="0" u="none" strike="noStrike" baseline="0" dirty="0">
                <a:ln>
                  <a:noFill/>
                </a:ln>
                <a:solidFill>
                  <a:srgbClr val="FFFFFF"/>
                </a:solidFill>
                <a:latin typeface="Times New Roman" pitchFamily="18"/>
                <a:ea typeface="Lucida Sans Unicode" pitchFamily="2"/>
                <a:cs typeface="Lucida Sans Unicode" pitchFamily="2"/>
              </a:rPr>
              <a:t>DIME  CELESC DISTRIBUIDORA –  RATEIO Q48</a:t>
            </a: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dirty="0">
              <a:ln>
                <a:noFill/>
              </a:ln>
              <a:solidFill>
                <a:srgbClr val="FFFFFF"/>
              </a:solidFill>
              <a:latin typeface="Times New Roman" pitchFamily="18"/>
              <a:ea typeface="Lucida Sans Unicode" pitchFamily="2"/>
              <a:cs typeface="Lucida Sans Unicode" pitchFamily="2"/>
            </a:endParaRP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dirty="0">
              <a:ln>
                <a:noFill/>
              </a:ln>
              <a:solidFill>
                <a:srgbClr val="FFFFFF"/>
              </a:solidFill>
              <a:latin typeface="Times New Roman" pitchFamily="18"/>
              <a:ea typeface="Lucida Sans Unicode" pitchFamily="2"/>
              <a:cs typeface="Lucida Sans Unicode" pitchFamily="2"/>
            </a:endParaRP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t-BR" sz="2400" b="0" i="0" u="none" strike="noStrike" baseline="0" dirty="0">
                <a:ln>
                  <a:noFill/>
                </a:ln>
                <a:solidFill>
                  <a:srgbClr val="FFFFFF"/>
                </a:solidFill>
                <a:latin typeface="Times New Roman" pitchFamily="18"/>
                <a:ea typeface="Lucida Sans Unicode" pitchFamily="2"/>
                <a:cs typeface="Lucida Sans Unicode" pitchFamily="2"/>
              </a:rPr>
              <a:t>.REDUÇÃO DE 50% ENTRADA DE ENERGIA  ELÉTRICA DE OUTROS ESTADOS</a:t>
            </a: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dirty="0">
              <a:ln>
                <a:noFill/>
              </a:ln>
              <a:solidFill>
                <a:srgbClr val="FFFFFF"/>
              </a:solidFill>
              <a:latin typeface="Times New Roman" pitchFamily="18"/>
              <a:ea typeface="Lucida Sans Unicode" pitchFamily="2"/>
              <a:cs typeface="Lucida Sans Unicode" pitchFamily="2"/>
            </a:endParaRP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t-BR" sz="2400" b="0" i="0" u="none" strike="noStrike" baseline="0" dirty="0">
                <a:ln>
                  <a:noFill/>
                </a:ln>
                <a:solidFill>
                  <a:srgbClr val="FFFFFF"/>
                </a:solidFill>
                <a:latin typeface="Times New Roman" pitchFamily="18"/>
                <a:ea typeface="Lucida Sans Unicode" pitchFamily="2"/>
                <a:cs typeface="Lucida Sans Unicode" pitchFamily="2"/>
              </a:rPr>
              <a:t>.DIMES DE  GERADORAS DE ENEERGIA DE ENERGIA  ELÉTRICA</a:t>
            </a: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dirty="0">
              <a:ln>
                <a:noFill/>
              </a:ln>
              <a:solidFill>
                <a:srgbClr val="FFFFFF"/>
              </a:solidFill>
              <a:latin typeface="Times New Roman" pitchFamily="18"/>
              <a:ea typeface="Lucida Sans Unicode" pitchFamily="2"/>
              <a:cs typeface="Lucida Sans Unicode" pitchFamily="2"/>
            </a:endParaRP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t-BR" sz="2400" b="0" i="0" u="none" strike="noStrike" baseline="0" dirty="0">
                <a:ln>
                  <a:noFill/>
                </a:ln>
                <a:solidFill>
                  <a:srgbClr val="FFFFFF"/>
                </a:solidFill>
                <a:latin typeface="Times New Roman" pitchFamily="18"/>
                <a:ea typeface="Lucida Sans Unicode" pitchFamily="2"/>
                <a:cs typeface="Lucida Sans Unicode" pitchFamily="2"/>
              </a:rPr>
              <a:t>.DIMES ESTAELECIMENTOS COM COMÉRCIO ATACADISTA DE ENERGIA ELÉTRICA – RATEIO Q48</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page12">
    <p:spTree>
      <p:nvGrpSpPr>
        <p:cNvPr id="1" name=""/>
        <p:cNvGrpSpPr/>
        <p:nvPr/>
      </p:nvGrpSpPr>
      <p:grpSpPr>
        <a:xfrm>
          <a:off x="0" y="0"/>
          <a:ext cx="0" cy="0"/>
          <a:chOff x="0" y="0"/>
          <a:chExt cx="0" cy="0"/>
        </a:xfrm>
      </p:grpSpPr>
      <p:sp>
        <p:nvSpPr>
          <p:cNvPr id="2" name="Forma livre 1"/>
          <p:cNvSpPr/>
          <p:nvPr/>
        </p:nvSpPr>
        <p:spPr>
          <a:xfrm>
            <a:off x="457200" y="227160"/>
            <a:ext cx="8229600" cy="118871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ctr" anchorCtr="0" compatLnSpc="1"/>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3" name="Forma livre 2"/>
          <p:cNvSpPr/>
          <p:nvPr/>
        </p:nvSpPr>
        <p:spPr>
          <a:xfrm>
            <a:off x="714240" y="1214280"/>
            <a:ext cx="7929720" cy="47865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t" anchorCtr="0" compatLnSpc="1"/>
          <a:lstStyle/>
          <a:p>
            <a:pPr marL="0" marR="0" lvl="0" indent="0" algn="ctr" rtl="0" hangingPunct="0">
              <a:lnSpc>
                <a:spcPct val="100000"/>
              </a:lnSpc>
              <a:spcBef>
                <a:spcPts val="799"/>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3200" b="0" i="0" u="none" strike="noStrike" baseline="0">
              <a:ln>
                <a:noFill/>
              </a:ln>
              <a:solidFill>
                <a:srgbClr val="000000"/>
              </a:solidFill>
              <a:effectLst>
                <a:outerShdw dist="17961" dir="2700000">
                  <a:scrgbClr r="0" g="0" b="0"/>
                </a:outerShdw>
              </a:effectLst>
              <a:latin typeface="Times New Roman" pitchFamily="18"/>
              <a:ea typeface="Lucida Sans Unicode" pitchFamily="2"/>
              <a:cs typeface="Lucida Sans Unicode" pitchFamily="2"/>
            </a:endParaRPr>
          </a:p>
          <a:p>
            <a:pPr marL="0" marR="0" lvl="0" indent="0" algn="ctr" rtl="0" hangingPunct="0">
              <a:lnSpc>
                <a:spcPct val="100000"/>
              </a:lnSpc>
              <a:spcBef>
                <a:spcPts val="799"/>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3200" b="0" i="0" u="none" strike="noStrike" baseline="0">
              <a:ln>
                <a:noFill/>
              </a:ln>
              <a:solidFill>
                <a:srgbClr val="000000"/>
              </a:solidFill>
              <a:effectLst>
                <a:outerShdw dist="17961" dir="2700000">
                  <a:scrgbClr r="0" g="0" b="0"/>
                </a:outerShdw>
              </a:effectLst>
              <a:latin typeface="Times New Roman" pitchFamily="18"/>
              <a:ea typeface="Lucida Sans Unicode" pitchFamily="2"/>
              <a:cs typeface="Lucida Sans Unicode" pitchFamily="2"/>
            </a:endParaRPr>
          </a:p>
        </p:txBody>
      </p:sp>
      <p:sp>
        <p:nvSpPr>
          <p:cNvPr id="4" name="CaixaDeTexto 3"/>
          <p:cNvSpPr txBox="1"/>
          <p:nvPr/>
        </p:nvSpPr>
        <p:spPr>
          <a:xfrm>
            <a:off x="720000" y="180000"/>
            <a:ext cx="8100000" cy="821880"/>
          </a:xfrm>
          <a:prstGeom prst="rect">
            <a:avLst/>
          </a:prstGeom>
          <a:noFill/>
          <a:ln>
            <a:noFill/>
          </a:ln>
        </p:spPr>
        <p:txBody>
          <a:bodyPr vert="horz" wrap="none" lIns="90000" tIns="45000" rIns="90000" bIns="45000" compatLnSpc="1">
            <a:spAutoFit/>
          </a:bodyPr>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a:solidFill>
                  <a:srgbClr val="FF0000"/>
                </a:solidFill>
              </a:defRPr>
            </a:pPr>
            <a:r>
              <a:rPr lang="pt-BR" sz="2400" b="0" i="0" u="none" strike="noStrike" baseline="0">
                <a:ln>
                  <a:noFill/>
                </a:ln>
                <a:solidFill>
                  <a:srgbClr val="FF0000"/>
                </a:solidFill>
                <a:latin typeface="Times New Roman" pitchFamily="18"/>
                <a:ea typeface="Lucida Sans Unicode" pitchFamily="2"/>
                <a:cs typeface="Lucida Sans Unicode" pitchFamily="2"/>
              </a:rPr>
              <a:t>ALGUNS DADOS  SOBRE ENERGIA  ELÉTRICA EM SANTA CATARINA EM 2015</a:t>
            </a:r>
          </a:p>
        </p:txBody>
      </p:sp>
      <p:sp>
        <p:nvSpPr>
          <p:cNvPr id="5" name="CaixaDeTexto 4"/>
          <p:cNvSpPr txBox="1"/>
          <p:nvPr/>
        </p:nvSpPr>
        <p:spPr>
          <a:xfrm>
            <a:off x="900000" y="1652040"/>
            <a:ext cx="8100000" cy="4113720"/>
          </a:xfrm>
          <a:prstGeom prst="rect">
            <a:avLst/>
          </a:prstGeom>
          <a:noFill/>
          <a:ln>
            <a:noFill/>
          </a:ln>
        </p:spPr>
        <p:txBody>
          <a:bodyPr vert="horz" wrap="none" lIns="90000" tIns="45000" rIns="90000" bIns="45000" compatLnSpc="1">
            <a:spAutoFit/>
          </a:bodyPr>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t-BR" sz="2400" b="0" i="0" u="none" strike="noStrike" baseline="0">
                <a:ln>
                  <a:noFill/>
                </a:ln>
                <a:solidFill>
                  <a:srgbClr val="000000"/>
                </a:solidFill>
                <a:latin typeface="Times New Roman" pitchFamily="18"/>
                <a:ea typeface="Lucida Sans Unicode" pitchFamily="2"/>
                <a:cs typeface="Lucida Sans Unicode" pitchFamily="2"/>
              </a:rPr>
              <a:t>.</a:t>
            </a: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t-BR" sz="2400" b="0" i="0" u="none" strike="noStrike" baseline="0">
                <a:ln>
                  <a:noFill/>
                </a:ln>
                <a:solidFill>
                  <a:srgbClr val="FFFFFF"/>
                </a:solidFill>
                <a:latin typeface="Times New Roman" pitchFamily="18"/>
                <a:ea typeface="Lucida Sans Unicode" pitchFamily="2"/>
                <a:cs typeface="Lucida Sans Unicode" pitchFamily="2"/>
              </a:rPr>
              <a:t>ENTRADA  DE ENEGIA  ELÉTRICA MERCADO LIVRE OIREM OUTROS ESTADOS (CFOPS 2252,2252,2253) R$7.436.879.348,00.  GERA  50% DE  VA, OU SEJA......  R$.3.718.439.000,00</a:t>
            </a: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FFFFFF"/>
              </a:solidFill>
              <a:latin typeface="Times New Roman" pitchFamily="18"/>
              <a:ea typeface="Lucida Sans Unicode" pitchFamily="2"/>
              <a:cs typeface="Lucida Sans Unicode" pitchFamily="2"/>
            </a:endParaRP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t-BR" sz="2400" b="0" i="0" u="none" strike="noStrike" baseline="0">
                <a:ln>
                  <a:noFill/>
                </a:ln>
                <a:solidFill>
                  <a:srgbClr val="FFFFFF"/>
                </a:solidFill>
                <a:latin typeface="Times New Roman" pitchFamily="18"/>
                <a:ea typeface="Lucida Sans Unicode" pitchFamily="2"/>
                <a:cs typeface="Lucida Sans Unicode" pitchFamily="2"/>
              </a:rPr>
              <a:t>SAÍDA DE ENEGIA  ELÉTRICA PARA OUTROS  ESTADOS (CFOPS 6251,6252,6253..)..  R$  6.449.780.384,42</a:t>
            </a: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t-BR" sz="2400" b="0" i="0" u="none" strike="noStrike" baseline="0">
                <a:ln>
                  <a:noFill/>
                </a:ln>
                <a:solidFill>
                  <a:srgbClr val="FFFFFF"/>
                </a:solidFill>
                <a:latin typeface="Times New Roman" pitchFamily="18"/>
                <a:ea typeface="Lucida Sans Unicode" pitchFamily="2"/>
                <a:cs typeface="Lucida Sans Unicode" pitchFamily="2"/>
              </a:rPr>
              <a:t>.</a:t>
            </a: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t-BR" sz="2400" b="0" i="0" u="none" strike="noStrike" baseline="0">
                <a:ln>
                  <a:noFill/>
                </a:ln>
                <a:solidFill>
                  <a:srgbClr val="FFFFFF"/>
                </a:solidFill>
                <a:latin typeface="Times New Roman" pitchFamily="18"/>
                <a:ea typeface="Lucida Sans Unicode" pitchFamily="2"/>
                <a:cs typeface="Lucida Sans Unicode" pitchFamily="2"/>
              </a:rPr>
              <a:t>  </a:t>
            </a: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FF0000"/>
              </a:solidFill>
              <a:latin typeface="Times New Roman" pitchFamily="18"/>
              <a:ea typeface="Lucida Sans Unicode" pitchFamily="2"/>
              <a:cs typeface="Lucida Sans Unicode"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page13">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685440" y="698759"/>
            <a:ext cx="7954920" cy="5691960"/>
          </a:xfrm>
        </p:spPr>
        <p:txBody>
          <a:bodyPr/>
          <a:lstStyle>
            <a:defPPr lvl="0">
              <a:buClr>
                <a:srgbClr val="000000"/>
              </a:buClr>
              <a:buSzPct val="100000"/>
              <a:buFont typeface="Times New Roman" pitchFamily="18"/>
              <a:buNone/>
            </a:defPPr>
            <a:lvl1pPr lvl="0">
              <a:buClr>
                <a:srgbClr val="000000"/>
              </a:buClr>
              <a:buSzPct val="100000"/>
              <a:buFont typeface="Times New Roman" pitchFamily="18"/>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pt-BR"/>
          </a:p>
        </p:txBody>
      </p:sp>
      <p:sp>
        <p:nvSpPr>
          <p:cNvPr id="3" name="Forma livre 2"/>
          <p:cNvSpPr/>
          <p:nvPr/>
        </p:nvSpPr>
        <p:spPr>
          <a:xfrm>
            <a:off x="533520" y="539640"/>
            <a:ext cx="8381879" cy="72432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1">
              <a:lnSpc>
                <a:spcPct val="95000"/>
              </a:lnSpc>
              <a:spcBef>
                <a:spcPts val="1998"/>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2400" b="1" i="0" u="none" strike="noStrike" baseline="0">
                <a:ln>
                  <a:noFill/>
                </a:ln>
                <a:solidFill>
                  <a:srgbClr val="FFFFFF"/>
                </a:solidFill>
                <a:latin typeface="Times New Roman" pitchFamily="18"/>
                <a:ea typeface="Lucida Sans Unicode" pitchFamily="2"/>
                <a:cs typeface="Lucida Sans Unicode" pitchFamily="2"/>
              </a:rPr>
              <a:t> </a:t>
            </a:r>
            <a:r>
              <a:rPr lang="en-GB" sz="3200" b="1" i="0" u="none" strike="noStrike" baseline="0">
                <a:ln>
                  <a:noFill/>
                </a:ln>
                <a:solidFill>
                  <a:srgbClr val="FFFFFF"/>
                </a:solidFill>
                <a:latin typeface="Times New Roman" pitchFamily="18"/>
                <a:ea typeface="Lucida Sans Unicode" pitchFamily="2"/>
                <a:cs typeface="Lucida Sans Unicode" pitchFamily="2"/>
              </a:rPr>
              <a:t>   </a:t>
            </a:r>
          </a:p>
          <a:p>
            <a:pPr marL="0" marR="0" lvl="0" indent="0" algn="l" rtl="0" hangingPunct="1">
              <a:lnSpc>
                <a:spcPct val="95000"/>
              </a:lnSpc>
              <a:spcBef>
                <a:spcPts val="1998"/>
              </a:spcBef>
              <a:spcAft>
                <a:spcPts val="0"/>
              </a:spcAft>
              <a:buClr>
                <a:srgbClr val="FFFFFF"/>
              </a:buClr>
              <a:buSzPct val="100000"/>
              <a:buFont typeface="Times New Roman" pitchFamily="18"/>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3200" b="1" i="0" u="none" strike="noStrike" baseline="0">
                <a:ln>
                  <a:noFill/>
                </a:ln>
                <a:solidFill>
                  <a:srgbClr val="FFFFFF"/>
                </a:solidFill>
                <a:latin typeface="Times New Roman" pitchFamily="18"/>
                <a:ea typeface="Lucida Sans Unicode" pitchFamily="2"/>
                <a:cs typeface="Lucida Sans Unicode" pitchFamily="2"/>
              </a:rPr>
              <a:t>                  </a:t>
            </a:r>
            <a:r>
              <a:rPr lang="en-GB" sz="2200" b="1" i="0" u="none" strike="noStrike" baseline="0">
                <a:ln>
                  <a:noFill/>
                </a:ln>
                <a:solidFill>
                  <a:srgbClr val="FFFFFF"/>
                </a:solidFill>
                <a:latin typeface="Times New Roman" pitchFamily="18"/>
                <a:ea typeface="Lucida Sans Unicode" pitchFamily="2"/>
                <a:cs typeface="Lucida Sans Unicode" pitchFamily="2"/>
              </a:rPr>
              <a:t> </a:t>
            </a:r>
            <a:r>
              <a:rPr lang="x-none" sz="2200" b="1" i="0" u="none" strike="noStrike" baseline="0">
                <a:ln>
                  <a:noFill/>
                </a:ln>
                <a:solidFill>
                  <a:srgbClr val="FFFFFF"/>
                </a:solidFill>
                <a:latin typeface="Times New Roman" pitchFamily="18"/>
                <a:ea typeface="Lucida Sans Unicode" pitchFamily="2"/>
                <a:cs typeface="Lucida Sans Unicode" pitchFamily="2"/>
              </a:rPr>
              <a:t>§ 2º Para efeito de cálculo do valor adicionado serão computadas:</a:t>
            </a:r>
          </a:p>
          <a:p>
            <a:pPr marL="0" marR="0" lvl="0" indent="0" algn="l" rtl="0" hangingPunct="1">
              <a:lnSpc>
                <a:spcPct val="95000"/>
              </a:lnSpc>
              <a:spcBef>
                <a:spcPts val="1998"/>
              </a:spcBef>
              <a:spcAft>
                <a:spcPts val="0"/>
              </a:spcAft>
              <a:buClr>
                <a:srgbClr val="FFFFFF"/>
              </a:buClr>
              <a:buSzPct val="100000"/>
              <a:buFont typeface="Times New Roman" pitchFamily="18"/>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2200" b="1" i="0" u="none" strike="noStrike" baseline="0">
                <a:ln>
                  <a:noFill/>
                </a:ln>
                <a:solidFill>
                  <a:srgbClr val="FFFFFF"/>
                </a:solidFill>
                <a:latin typeface="Times New Roman" pitchFamily="18"/>
                <a:ea typeface="Lucida Sans Unicode" pitchFamily="2"/>
                <a:cs typeface="Lucida Sans Unicode" pitchFamily="2"/>
              </a:rPr>
              <a:t>        I - as operações e prestações que constituam fato gerador do imposto, mesmo quando o pagamento for antecipado ou diferido, ou quando o crédito tributário for diferido, reduzido ou excluído em virtude de isenção ou outros benefícios, incentivos ou favores fiscais;</a:t>
            </a:r>
          </a:p>
          <a:p>
            <a:pPr marL="0" marR="0" lvl="0" indent="0" algn="l" rtl="0" hangingPunct="1">
              <a:lnSpc>
                <a:spcPct val="95000"/>
              </a:lnSpc>
              <a:spcBef>
                <a:spcPts val="1998"/>
              </a:spcBef>
              <a:spcAft>
                <a:spcPts val="0"/>
              </a:spcAft>
              <a:buClr>
                <a:srgbClr val="FFFFFF"/>
              </a:buClr>
              <a:buSzPct val="100000"/>
              <a:buFont typeface="Times New Roman" pitchFamily="18"/>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en-GB" sz="2200" b="1" i="0" u="none" strike="noStrike" baseline="0">
              <a:ln>
                <a:noFill/>
              </a:ln>
              <a:solidFill>
                <a:srgbClr val="FFFFFF"/>
              </a:solidFill>
              <a:latin typeface="Times New Roman" pitchFamily="18"/>
              <a:ea typeface="Lucida Sans Unicode" pitchFamily="2"/>
              <a:cs typeface="Lucida Sans Unicode" pitchFamily="2"/>
            </a:endParaRPr>
          </a:p>
          <a:p>
            <a:pPr marL="0" marR="0" lvl="0" indent="0" algn="l" rtl="0" hangingPunct="1">
              <a:lnSpc>
                <a:spcPct val="95000"/>
              </a:lnSpc>
              <a:spcBef>
                <a:spcPts val="1998"/>
              </a:spcBef>
              <a:spcAft>
                <a:spcPts val="0"/>
              </a:spcAft>
              <a:buClr>
                <a:srgbClr val="FFFFFF"/>
              </a:buClr>
              <a:buSzPct val="100000"/>
              <a:buFont typeface="Times New Roman" pitchFamily="18"/>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3200" b="1" i="0" u="none" strike="noStrike" baseline="0">
                <a:ln>
                  <a:noFill/>
                </a:ln>
                <a:solidFill>
                  <a:srgbClr val="FFFFFF"/>
                </a:solidFill>
                <a:latin typeface="Times New Roman" pitchFamily="18"/>
                <a:ea typeface="Lucida Sans Unicode" pitchFamily="2"/>
                <a:cs typeface="Lucida Sans Unicode" pitchFamily="2"/>
              </a:rPr>
              <a:t>      </a:t>
            </a:r>
            <a:r>
              <a:rPr lang="en-GB" sz="2200" b="1" i="0" u="none" strike="noStrike" baseline="0">
                <a:ln>
                  <a:noFill/>
                </a:ln>
                <a:solidFill>
                  <a:srgbClr val="FFFFFF"/>
                </a:solidFill>
                <a:latin typeface="Times New Roman" pitchFamily="18"/>
                <a:ea typeface="Lucida Sans Unicode" pitchFamily="2"/>
                <a:cs typeface="Lucida Sans Unicode" pitchFamily="2"/>
              </a:rPr>
              <a:t>  II - as operações imunes do imposto, conforme as alíneas a e b do inciso X do § 2º do art. 155, e a alínea d do inciso VI do art. 150, da Constituição Federal.</a:t>
            </a:r>
          </a:p>
          <a:p>
            <a:pPr marL="0" marR="0" lvl="0" indent="0" algn="l" rtl="0" hangingPunct="1">
              <a:lnSpc>
                <a:spcPct val="95000"/>
              </a:lnSpc>
              <a:spcBef>
                <a:spcPts val="1998"/>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en-GB" sz="3200" b="1" i="0" u="none" strike="noStrike" baseline="0">
              <a:ln>
                <a:noFill/>
              </a:ln>
              <a:solidFill>
                <a:srgbClr val="FFFFFF"/>
              </a:solidFill>
              <a:latin typeface="Times New Roman" pitchFamily="18"/>
              <a:ea typeface="Lucida Sans Unicode" pitchFamily="2"/>
              <a:cs typeface="Lucida Sans Unicode" pitchFamily="2"/>
            </a:endParaRPr>
          </a:p>
          <a:p>
            <a:pPr marL="0" marR="0" lvl="0" indent="0" algn="l" rtl="0" hangingPunct="1">
              <a:lnSpc>
                <a:spcPct val="100000"/>
              </a:lnSpc>
              <a:spcBef>
                <a:spcPts val="1998"/>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en-GB" sz="3200" b="1" i="0" u="none" strike="noStrike" baseline="0">
              <a:ln>
                <a:noFill/>
              </a:ln>
              <a:solidFill>
                <a:srgbClr val="FFFFFF"/>
              </a:solidFill>
              <a:latin typeface="Times New Roman" pitchFamily="18"/>
              <a:ea typeface="Lucida Sans Unicode" pitchFamily="2"/>
              <a:cs typeface="Lucida Sans Unicode" pitchFamily="2"/>
            </a:endParaRPr>
          </a:p>
          <a:p>
            <a:pPr marL="0" marR="0" lvl="0" indent="0" algn="l" rtl="0" hangingPunct="1">
              <a:lnSpc>
                <a:spcPct val="100000"/>
              </a:lnSpc>
              <a:spcBef>
                <a:spcPts val="1998"/>
              </a:spcBef>
              <a:spcAft>
                <a:spcPts val="0"/>
              </a:spcAft>
              <a:buClr>
                <a:srgbClr val="FFFFFF"/>
              </a:buClr>
              <a:buSzPct val="100000"/>
              <a:buFont typeface="Times New Roman" pitchFamily="18"/>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3200" b="1" i="0" u="none" strike="noStrike" baseline="0">
                <a:ln>
                  <a:noFill/>
                </a:ln>
                <a:solidFill>
                  <a:srgbClr val="FFFFFF"/>
                </a:solidFill>
                <a:latin typeface="Times New Roman" pitchFamily="18"/>
                <a:ea typeface="Lucida Sans Unicode" pitchFamily="2"/>
                <a:cs typeface="Lucida Sans Unicode" pitchFamily="2"/>
              </a:rPr>
              <a:t> </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name="page14">
    <p:spTree>
      <p:nvGrpSpPr>
        <p:cNvPr id="1" name=""/>
        <p:cNvGrpSpPr/>
        <p:nvPr/>
      </p:nvGrpSpPr>
      <p:grpSpPr>
        <a:xfrm>
          <a:off x="0" y="0"/>
          <a:ext cx="0" cy="0"/>
          <a:chOff x="0" y="0"/>
          <a:chExt cx="0" cy="0"/>
        </a:xfrm>
      </p:grpSpPr>
      <p:sp>
        <p:nvSpPr>
          <p:cNvPr id="2" name="Forma livre 1"/>
          <p:cNvSpPr/>
          <p:nvPr/>
        </p:nvSpPr>
        <p:spPr>
          <a:xfrm>
            <a:off x="618120" y="1440000"/>
            <a:ext cx="8381879" cy="720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1">
              <a:lnSpc>
                <a:spcPct val="95000"/>
              </a:lnSpc>
              <a:spcBef>
                <a:spcPts val="1998"/>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2400" b="1" i="0" u="none" strike="noStrike" baseline="0">
                <a:ln>
                  <a:noFill/>
                </a:ln>
                <a:solidFill>
                  <a:srgbClr val="FFFFFF"/>
                </a:solidFill>
                <a:latin typeface="Times New Roman" pitchFamily="18"/>
                <a:ea typeface="Lucida Sans Unicode" pitchFamily="2"/>
                <a:cs typeface="Lucida Sans Unicode" pitchFamily="2"/>
              </a:rPr>
              <a:t> </a:t>
            </a:r>
          </a:p>
          <a:p>
            <a:pPr marL="0" marR="0" lvl="0" indent="0" algn="ctr" rtl="0" hangingPunct="1">
              <a:lnSpc>
                <a:spcPct val="100000"/>
              </a:lnSpc>
              <a:spcBef>
                <a:spcPts val="1998"/>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1800" b="1" i="0" u="none" strike="noStrike" baseline="0">
                <a:ln>
                  <a:noFill/>
                </a:ln>
                <a:solidFill>
                  <a:srgbClr val="FFFFFF"/>
                </a:solidFill>
                <a:latin typeface="Times New Roman" pitchFamily="18"/>
                <a:ea typeface="Lucida Sans Unicode" pitchFamily="2"/>
                <a:cs typeface="Lucida Sans Unicode" pitchFamily="2"/>
              </a:rPr>
              <a:t>RECURSO ESPECIAL, 151.327 – PR (1997/00728808-0), tendo como relator o EXMO SR. MINISTRO FRANCISCO PEÇANHA MARTINS,</a:t>
            </a:r>
          </a:p>
          <a:p>
            <a:pPr marL="0" marR="0" lvl="0" indent="0" algn="just" rtl="0" hangingPunct="1">
              <a:lnSpc>
                <a:spcPct val="100000"/>
              </a:lnSpc>
              <a:spcBef>
                <a:spcPts val="1998"/>
              </a:spcBef>
              <a:spcAft>
                <a:spcPts val="0"/>
              </a:spcAft>
              <a:buClr>
                <a:srgbClr val="FFFFFF"/>
              </a:buClr>
              <a:buSzPct val="100000"/>
              <a:buFont typeface="Times New Roman" pitchFamily="18"/>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2200" b="1" i="0" u="none" strike="noStrike" baseline="0">
                <a:ln>
                  <a:noFill/>
                </a:ln>
                <a:solidFill>
                  <a:srgbClr val="FFFFFF"/>
                </a:solidFill>
                <a:latin typeface="Times New Roman" pitchFamily="18"/>
                <a:ea typeface="Lucida Sans Unicode" pitchFamily="2"/>
                <a:cs typeface="Lucida Sans Unicode" pitchFamily="2"/>
              </a:rPr>
              <a:t>Necessário era excluir o ICMS porque ainda não integrava o preço da mercadoria. Trata-se, no caso de imposto retido pelo substituto tributário, cabendo-lhe efetuar o recolhimento. Mas é um imposto pago por antecipação e que, não houvesse a lei disposto sobre essa substituição, iria ser recolhido pelo substituído, quando da operação de venda a terceiro que, se consumidor final, seria quem, efetivamente, iria pagá-lo. Não sendo, portanto, um componente do preço da mercadoria quando da entrada contábil no estabelecimento do substituído, necessário era excluí-lo. Não assim com relação ao IPI, frete e seguro constantes da nota fiscal, porque são pagos pelo adquirente,juntamente com o preço da mercadoria, passando, pois, a integrá-lo.</a:t>
            </a:r>
          </a:p>
          <a:p>
            <a:pPr marL="0" marR="0" lvl="0" indent="0" algn="ctr" rtl="0" hangingPunct="1">
              <a:lnSpc>
                <a:spcPct val="100000"/>
              </a:lnSpc>
              <a:spcBef>
                <a:spcPts val="1998"/>
              </a:spcBef>
              <a:spcAft>
                <a:spcPts val="0"/>
              </a:spcAft>
              <a:buClr>
                <a:srgbClr val="FFFFFF"/>
              </a:buClr>
              <a:buSzPct val="100000"/>
              <a:buFont typeface="Times New Roman" pitchFamily="18"/>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en-GB" sz="1200" b="1" i="0" u="none" strike="noStrike" baseline="0">
              <a:ln>
                <a:noFill/>
              </a:ln>
              <a:solidFill>
                <a:srgbClr val="FFFFFF"/>
              </a:solidFill>
              <a:latin typeface="Times New Roman" pitchFamily="18"/>
              <a:ea typeface="Lucida Sans Unicode" pitchFamily="2"/>
              <a:cs typeface="Lucida Sans Unicode"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name="page15">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685799" y="698759"/>
            <a:ext cx="7772400" cy="1143720"/>
          </a:xfrm>
        </p:spPr>
        <p:txBody>
          <a:bodyPr/>
          <a:lstStyle>
            <a:defPPr lvl="0">
              <a:buClr>
                <a:srgbClr val="000000"/>
              </a:buClr>
              <a:buSzPct val="100000"/>
              <a:buFont typeface="Times New Roman" pitchFamily="18"/>
              <a:buNone/>
            </a:defPPr>
            <a:lvl1pPr lvl="0">
              <a:buClr>
                <a:srgbClr val="000000"/>
              </a:buClr>
              <a:buSzPct val="100000"/>
              <a:buFont typeface="Times New Roman" pitchFamily="18"/>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en-GB" sz="3200" b="1">
                <a:solidFill>
                  <a:srgbClr val="FF0000"/>
                </a:solidFill>
              </a:rPr>
              <a:t>ENTENDIMENTO DO STJ SOBRE ICMS ST NO CÁLCULO DO VA</a:t>
            </a:r>
          </a:p>
        </p:txBody>
      </p:sp>
      <p:sp>
        <p:nvSpPr>
          <p:cNvPr id="3" name="Forma livre 2"/>
          <p:cNvSpPr/>
          <p:nvPr/>
        </p:nvSpPr>
        <p:spPr>
          <a:xfrm>
            <a:off x="618120" y="1800000"/>
            <a:ext cx="8381879" cy="68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1">
              <a:lnSpc>
                <a:spcPct val="95000"/>
              </a:lnSpc>
              <a:spcBef>
                <a:spcPts val="1998"/>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2400" b="1" i="0" u="none" strike="noStrike" baseline="0">
                <a:ln>
                  <a:noFill/>
                </a:ln>
                <a:solidFill>
                  <a:srgbClr val="FFFFFF"/>
                </a:solidFill>
                <a:latin typeface="Times New Roman" pitchFamily="18"/>
                <a:ea typeface="Lucida Sans Unicode" pitchFamily="2"/>
                <a:cs typeface="Lucida Sans Unicode" pitchFamily="2"/>
              </a:rPr>
              <a:t> </a:t>
            </a:r>
          </a:p>
          <a:p>
            <a:pPr marL="0" marR="0" lvl="0" indent="0" algn="ctr" rtl="0" hangingPunct="1">
              <a:lnSpc>
                <a:spcPct val="100000"/>
              </a:lnSpc>
              <a:spcBef>
                <a:spcPts val="1998"/>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1800" b="1" i="0" u="none" strike="noStrike" baseline="0">
                <a:ln>
                  <a:noFill/>
                </a:ln>
                <a:solidFill>
                  <a:srgbClr val="FFFFFF"/>
                </a:solidFill>
                <a:latin typeface="Times New Roman" pitchFamily="18"/>
                <a:ea typeface="Lucida Sans Unicode" pitchFamily="2"/>
                <a:cs typeface="Lucida Sans Unicode" pitchFamily="2"/>
              </a:rPr>
              <a:t>RECURSO ESPECIAL,  1.042.844 – SP 92008/0064474-5) – Relator Ministro Luiz Fux</a:t>
            </a:r>
          </a:p>
          <a:p>
            <a:pPr marL="0" marR="0" lvl="0" indent="0" algn="just" rtl="0" hangingPunct="1">
              <a:lnSpc>
                <a:spcPct val="100000"/>
              </a:lnSpc>
              <a:spcBef>
                <a:spcPts val="1998"/>
              </a:spcBef>
              <a:spcAft>
                <a:spcPts val="0"/>
              </a:spcAft>
              <a:buClr>
                <a:srgbClr val="FFFFFF"/>
              </a:buClr>
              <a:buSzPct val="100000"/>
              <a:buFont typeface="Times New Roman" pitchFamily="18"/>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1800" b="1" i="0" u="none" strike="noStrike" baseline="0">
                <a:ln>
                  <a:noFill/>
                </a:ln>
                <a:solidFill>
                  <a:srgbClr val="FFFFFF"/>
                </a:solidFill>
                <a:latin typeface="Times New Roman" pitchFamily="18"/>
                <a:ea typeface="Lucida Sans Unicode" pitchFamily="2"/>
                <a:cs typeface="Lucida Sans Unicode" pitchFamily="2"/>
              </a:rPr>
              <a:t>“ 1. A lei complementar 63/90 assegura ao Município produtor o receimento do ICMS proporcionalmente ao produzido em seu território, mas não prevê a inclusão  na DIPAM do valor do ICMS a ser recolhido pelo substituto tributário.</a:t>
            </a:r>
          </a:p>
          <a:p>
            <a:pPr marL="0" marR="0" lvl="0" indent="0" algn="just" rtl="0" hangingPunct="1">
              <a:lnSpc>
                <a:spcPct val="100000"/>
              </a:lnSpc>
              <a:spcBef>
                <a:spcPts val="1998"/>
              </a:spcBef>
              <a:spcAft>
                <a:spcPts val="0"/>
              </a:spcAft>
              <a:buClr>
                <a:srgbClr val="FFFFFF"/>
              </a:buClr>
              <a:buSzPct val="100000"/>
              <a:buFont typeface="Times New Roman" pitchFamily="18"/>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1800" b="1" i="0" u="none" strike="noStrike" baseline="0">
                <a:ln>
                  <a:noFill/>
                </a:ln>
                <a:solidFill>
                  <a:srgbClr val="FFFFFF"/>
                </a:solidFill>
                <a:latin typeface="Times New Roman" pitchFamily="18"/>
                <a:ea typeface="Lucida Sans Unicode" pitchFamily="2"/>
                <a:cs typeface="Lucida Sans Unicode" pitchFamily="2"/>
              </a:rPr>
              <a:t>2.....</a:t>
            </a:r>
          </a:p>
          <a:p>
            <a:pPr marL="0" marR="0" lvl="0" indent="0" algn="just" rtl="0" hangingPunct="1">
              <a:lnSpc>
                <a:spcPct val="100000"/>
              </a:lnSpc>
              <a:spcBef>
                <a:spcPts val="1998"/>
              </a:spcBef>
              <a:spcAft>
                <a:spcPts val="0"/>
              </a:spcAft>
              <a:buClr>
                <a:srgbClr val="FFFFFF"/>
              </a:buClr>
              <a:buSzPct val="100000"/>
              <a:buFont typeface="Times New Roman" pitchFamily="18"/>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1800" b="1" i="0" u="none" strike="noStrike" baseline="0">
                <a:ln>
                  <a:noFill/>
                </a:ln>
                <a:solidFill>
                  <a:srgbClr val="FFFFFF"/>
                </a:solidFill>
                <a:latin typeface="Times New Roman" pitchFamily="18"/>
                <a:ea typeface="Lucida Sans Unicode" pitchFamily="2"/>
                <a:cs typeface="Lucida Sans Unicode" pitchFamily="2"/>
              </a:rPr>
              <a:t>3....</a:t>
            </a:r>
          </a:p>
          <a:p>
            <a:pPr marL="0" marR="0" lvl="0" indent="0" algn="just" rtl="0" hangingPunct="1">
              <a:lnSpc>
                <a:spcPct val="100000"/>
              </a:lnSpc>
              <a:spcBef>
                <a:spcPts val="1998"/>
              </a:spcBef>
              <a:spcAft>
                <a:spcPts val="0"/>
              </a:spcAft>
              <a:buClr>
                <a:srgbClr val="FFFFFF"/>
              </a:buClr>
              <a:buSzPct val="100000"/>
              <a:buFont typeface="Times New Roman" pitchFamily="18"/>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1800" b="1" i="0" u="none" strike="noStrike" baseline="0">
                <a:ln>
                  <a:noFill/>
                </a:ln>
                <a:solidFill>
                  <a:srgbClr val="FFFFFF"/>
                </a:solidFill>
                <a:latin typeface="Times New Roman" pitchFamily="18"/>
                <a:ea typeface="Lucida Sans Unicode" pitchFamily="2"/>
                <a:cs typeface="Lucida Sans Unicode" pitchFamily="2"/>
              </a:rPr>
              <a:t>4....</a:t>
            </a:r>
          </a:p>
          <a:p>
            <a:pPr marL="0" marR="0" lvl="0" indent="0" algn="just" rtl="0" hangingPunct="1">
              <a:lnSpc>
                <a:spcPct val="100000"/>
              </a:lnSpc>
              <a:spcBef>
                <a:spcPts val="1998"/>
              </a:spcBef>
              <a:spcAft>
                <a:spcPts val="0"/>
              </a:spcAft>
              <a:buClr>
                <a:srgbClr val="FFFFFF"/>
              </a:buClr>
              <a:buSzPct val="100000"/>
              <a:buFont typeface="Times New Roman" pitchFamily="18"/>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1800" b="1" i="0" u="none" strike="noStrike" baseline="0">
                <a:ln>
                  <a:noFill/>
                </a:ln>
                <a:solidFill>
                  <a:srgbClr val="FFFFFF"/>
                </a:solidFill>
                <a:latin typeface="Times New Roman" pitchFamily="18"/>
                <a:ea typeface="Lucida Sans Unicode" pitchFamily="2"/>
                <a:cs typeface="Lucida Sans Unicode" pitchFamily="2"/>
              </a:rPr>
              <a:t>5.  São legais as Rsoluções SF -30/95 e SF – 44/95, que vedam a inclusão do valor referente ao ICMS na base de cálculo do montante a ser repassado ao Município produtor”. Precedente: Resp 40243?SP, Rel. Ministro Teori Albino Zavascki, julgado em 07/10/2003, DJ 28/10/2003.</a:t>
            </a:r>
          </a:p>
          <a:p>
            <a:pPr marL="0" marR="0" lvl="0" indent="0" algn="just" rtl="0" hangingPunct="1">
              <a:lnSpc>
                <a:spcPct val="100000"/>
              </a:lnSpc>
              <a:spcBef>
                <a:spcPts val="1998"/>
              </a:spcBef>
              <a:spcAft>
                <a:spcPts val="0"/>
              </a:spcAft>
              <a:buClr>
                <a:srgbClr val="FFFFFF"/>
              </a:buClr>
              <a:buSzPct val="100000"/>
              <a:buFont typeface="Times New Roman" pitchFamily="18"/>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en-GB" sz="1200" b="1" i="0" u="none" strike="noStrike" baseline="0">
              <a:ln>
                <a:noFill/>
              </a:ln>
              <a:solidFill>
                <a:srgbClr val="FFFFFF"/>
              </a:solidFill>
              <a:latin typeface="Times New Roman" pitchFamily="18"/>
              <a:ea typeface="Lucida Sans Unicode" pitchFamily="2"/>
              <a:cs typeface="Lucida Sans Unicode"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name="page16">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685799" y="593640"/>
            <a:ext cx="7772400" cy="1354320"/>
          </a:xfrm>
        </p:spPr>
        <p:txBody>
          <a:bodyPr/>
          <a:lstStyle>
            <a:defPPr lvl="0">
              <a:buClr>
                <a:srgbClr val="000000"/>
              </a:buClr>
              <a:buSzPct val="100000"/>
              <a:buFont typeface="Times New Roman" pitchFamily="18"/>
              <a:buNone/>
            </a:defPPr>
            <a:lvl1pPr lvl="0">
              <a:buClr>
                <a:srgbClr val="000000"/>
              </a:buClr>
              <a:buSzPct val="100000"/>
              <a:buFont typeface="Times New Roman" pitchFamily="18"/>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en-GB" sz="3200" b="1">
                <a:solidFill>
                  <a:srgbClr val="FF0000"/>
                </a:solidFill>
              </a:rPr>
              <a:t/>
            </a:r>
            <a:br>
              <a:rPr lang="en-GB" sz="3200" b="1">
                <a:solidFill>
                  <a:srgbClr val="FF0000"/>
                </a:solidFill>
              </a:rPr>
            </a:br>
            <a:r>
              <a:rPr lang="en-GB" sz="3200" b="1">
                <a:solidFill>
                  <a:srgbClr val="FF0000"/>
                </a:solidFill>
              </a:rPr>
              <a:t>NOTA FISCAL EMITIDA POR SUBSTITUTO TRIBUTÁRIO DO ICMS</a:t>
            </a:r>
          </a:p>
        </p:txBody>
      </p:sp>
      <p:sp>
        <p:nvSpPr>
          <p:cNvPr id="3" name="Forma livre 2"/>
          <p:cNvSpPr/>
          <p:nvPr/>
        </p:nvSpPr>
        <p:spPr>
          <a:xfrm>
            <a:off x="438119" y="1980000"/>
            <a:ext cx="8381879" cy="68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1">
              <a:lnSpc>
                <a:spcPct val="95000"/>
              </a:lnSpc>
              <a:spcBef>
                <a:spcPts val="1998"/>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2400" b="1" i="0" u="none" strike="noStrike" baseline="0">
                <a:ln>
                  <a:noFill/>
                </a:ln>
                <a:solidFill>
                  <a:srgbClr val="FFFFFF"/>
                </a:solidFill>
                <a:latin typeface="Times New Roman" pitchFamily="18"/>
                <a:ea typeface="Lucida Sans Unicode" pitchFamily="2"/>
                <a:cs typeface="Lucida Sans Unicode" pitchFamily="2"/>
              </a:rPr>
              <a:t> </a:t>
            </a:r>
          </a:p>
          <a:p>
            <a:pPr marL="0" marR="0" lvl="0" indent="0" algn="ctr" rtl="0" hangingPunct="1">
              <a:lnSpc>
                <a:spcPct val="100000"/>
              </a:lnSpc>
              <a:spcBef>
                <a:spcPts val="1998"/>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en-GB" sz="1800" b="1" i="0" u="none" strike="noStrike" baseline="0">
              <a:ln>
                <a:noFill/>
              </a:ln>
              <a:solidFill>
                <a:srgbClr val="FFFFFF"/>
              </a:solidFill>
              <a:latin typeface="Times New Roman" pitchFamily="18"/>
              <a:ea typeface="Lucida Sans Unicode" pitchFamily="2"/>
              <a:cs typeface="Lucida Sans Unicode" pitchFamily="2"/>
            </a:endParaRPr>
          </a:p>
          <a:p>
            <a:pPr marL="0" marR="0" lvl="0" indent="0" algn="ctr" rtl="0" hangingPunct="1">
              <a:lnSpc>
                <a:spcPct val="100000"/>
              </a:lnSpc>
              <a:spcBef>
                <a:spcPts val="1998"/>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en-GB" sz="1200" b="1" i="0" u="none" strike="noStrike" baseline="0">
              <a:ln>
                <a:noFill/>
              </a:ln>
              <a:solidFill>
                <a:srgbClr val="FFFFFF"/>
              </a:solidFill>
              <a:latin typeface="Times New Roman" pitchFamily="18"/>
              <a:ea typeface="Lucida Sans Unicode" pitchFamily="2"/>
              <a:cs typeface="Lucida Sans Unicode" pitchFamily="2"/>
            </a:endParaRPr>
          </a:p>
        </p:txBody>
      </p:sp>
      <p:pic>
        <p:nvPicPr>
          <p:cNvPr id="4" name=""/>
          <p:cNvPicPr>
            <a:picLocks noChangeAspect="1"/>
          </p:cNvPicPr>
          <p:nvPr/>
        </p:nvPicPr>
        <p:blipFill>
          <a:blip r:embed="rId3">
            <a:lum/>
            <a:alphaModFix/>
          </a:blip>
          <a:srcRect l="11749" t="16351" r="15488" b="36399"/>
          <a:stretch>
            <a:fillRect/>
          </a:stretch>
        </p:blipFill>
        <p:spPr>
          <a:xfrm>
            <a:off x="807840" y="0"/>
            <a:ext cx="7600320" cy="6840000"/>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name="page17">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685799" y="593640"/>
            <a:ext cx="7772400" cy="1354320"/>
          </a:xfrm>
        </p:spPr>
        <p:txBody>
          <a:bodyPr/>
          <a:lstStyle>
            <a:defPPr lvl="0">
              <a:buClr>
                <a:srgbClr val="000000"/>
              </a:buClr>
              <a:buSzPct val="100000"/>
              <a:buFont typeface="Times New Roman" pitchFamily="18"/>
              <a:buNone/>
            </a:defPPr>
            <a:lvl1pPr lvl="0">
              <a:buClr>
                <a:srgbClr val="000000"/>
              </a:buClr>
              <a:buSzPct val="100000"/>
              <a:buFont typeface="Times New Roman" pitchFamily="18"/>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en-GB" sz="3200" b="1">
                <a:solidFill>
                  <a:srgbClr val="FF0000"/>
                </a:solidFill>
              </a:rPr>
              <a:t/>
            </a:r>
            <a:br>
              <a:rPr lang="en-GB" sz="3200" b="1">
                <a:solidFill>
                  <a:srgbClr val="FF0000"/>
                </a:solidFill>
              </a:rPr>
            </a:br>
            <a:r>
              <a:rPr lang="en-GB" sz="3200" b="1">
                <a:solidFill>
                  <a:srgbClr val="FF0000"/>
                </a:solidFill>
              </a:rPr>
              <a:t>NOTA FISCAL EMITIDA POR SUBSTITUTO TRIBUTÁRIO DO ICMS</a:t>
            </a:r>
          </a:p>
        </p:txBody>
      </p:sp>
      <p:sp>
        <p:nvSpPr>
          <p:cNvPr id="3" name="Forma livre 2"/>
          <p:cNvSpPr/>
          <p:nvPr/>
        </p:nvSpPr>
        <p:spPr>
          <a:xfrm>
            <a:off x="438119" y="1980000"/>
            <a:ext cx="8381879" cy="68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1">
              <a:lnSpc>
                <a:spcPct val="95000"/>
              </a:lnSpc>
              <a:spcBef>
                <a:spcPts val="1998"/>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2400" b="1" i="0" u="none" strike="noStrike" baseline="0">
                <a:ln>
                  <a:noFill/>
                </a:ln>
                <a:solidFill>
                  <a:srgbClr val="FFFFFF"/>
                </a:solidFill>
                <a:latin typeface="Times New Roman" pitchFamily="18"/>
                <a:ea typeface="Lucida Sans Unicode" pitchFamily="2"/>
                <a:cs typeface="Lucida Sans Unicode" pitchFamily="2"/>
              </a:rPr>
              <a:t> </a:t>
            </a:r>
          </a:p>
          <a:p>
            <a:pPr marL="0" marR="0" lvl="0" indent="0" algn="ctr" rtl="0" hangingPunct="1">
              <a:lnSpc>
                <a:spcPct val="100000"/>
              </a:lnSpc>
              <a:spcBef>
                <a:spcPts val="1998"/>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en-GB" sz="1800" b="1" i="0" u="none" strike="noStrike" baseline="0">
              <a:ln>
                <a:noFill/>
              </a:ln>
              <a:solidFill>
                <a:srgbClr val="FFFFFF"/>
              </a:solidFill>
              <a:latin typeface="Times New Roman" pitchFamily="18"/>
              <a:ea typeface="Lucida Sans Unicode" pitchFamily="2"/>
              <a:cs typeface="Lucida Sans Unicode" pitchFamily="2"/>
            </a:endParaRPr>
          </a:p>
          <a:p>
            <a:pPr marL="0" marR="0" lvl="0" indent="0" algn="ctr" rtl="0" hangingPunct="1">
              <a:lnSpc>
                <a:spcPct val="100000"/>
              </a:lnSpc>
              <a:spcBef>
                <a:spcPts val="1998"/>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en-GB" sz="1200" b="1" i="0" u="none" strike="noStrike" baseline="0">
              <a:ln>
                <a:noFill/>
              </a:ln>
              <a:solidFill>
                <a:srgbClr val="FFFFFF"/>
              </a:solidFill>
              <a:latin typeface="Times New Roman" pitchFamily="18"/>
              <a:ea typeface="Lucida Sans Unicode" pitchFamily="2"/>
              <a:cs typeface="Lucida Sans Unicode" pitchFamily="2"/>
            </a:endParaRPr>
          </a:p>
        </p:txBody>
      </p:sp>
      <p:pic>
        <p:nvPicPr>
          <p:cNvPr id="4" name=""/>
          <p:cNvPicPr>
            <a:picLocks noChangeAspect="1"/>
          </p:cNvPicPr>
          <p:nvPr/>
        </p:nvPicPr>
        <p:blipFill>
          <a:blip r:embed="rId3">
            <a:lum/>
            <a:alphaModFix/>
          </a:blip>
          <a:srcRect l="12663" t="16351" r="15488" b="67481"/>
          <a:stretch>
            <a:fillRect/>
          </a:stretch>
        </p:blipFill>
        <p:spPr>
          <a:xfrm>
            <a:off x="0" y="2700000"/>
            <a:ext cx="9120960" cy="2844000"/>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name="page18">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685799" y="593640"/>
            <a:ext cx="7772400" cy="1354320"/>
          </a:xfrm>
        </p:spPr>
        <p:txBody>
          <a:bodyPr/>
          <a:lstStyle>
            <a:defPPr lvl="0">
              <a:buClr>
                <a:srgbClr val="000000"/>
              </a:buClr>
              <a:buSzPct val="100000"/>
              <a:buFont typeface="Times New Roman" pitchFamily="18"/>
              <a:buNone/>
            </a:defPPr>
            <a:lvl1pPr lvl="0">
              <a:buClr>
                <a:srgbClr val="000000"/>
              </a:buClr>
              <a:buSzPct val="100000"/>
              <a:buFont typeface="Times New Roman" pitchFamily="18"/>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en-GB" sz="3200" b="1">
                <a:solidFill>
                  <a:srgbClr val="FF0000"/>
                </a:solidFill>
              </a:rPr>
              <a:t/>
            </a:r>
            <a:br>
              <a:rPr lang="en-GB" sz="3200" b="1">
                <a:solidFill>
                  <a:srgbClr val="FF0000"/>
                </a:solidFill>
              </a:rPr>
            </a:br>
            <a:r>
              <a:rPr lang="en-GB" sz="3200" b="1">
                <a:solidFill>
                  <a:srgbClr val="FF0000"/>
                </a:solidFill>
              </a:rPr>
              <a:t>NOTA FISCAL EMITIDA POR SUBSTITUTO TRIBUTÁRIO DO ICMS</a:t>
            </a:r>
          </a:p>
        </p:txBody>
      </p:sp>
      <p:sp>
        <p:nvSpPr>
          <p:cNvPr id="3" name="Forma livre 2"/>
          <p:cNvSpPr/>
          <p:nvPr/>
        </p:nvSpPr>
        <p:spPr>
          <a:xfrm>
            <a:off x="438119" y="1980000"/>
            <a:ext cx="8381879" cy="68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1">
              <a:lnSpc>
                <a:spcPct val="95000"/>
              </a:lnSpc>
              <a:spcBef>
                <a:spcPts val="1998"/>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2400" b="1" i="0" u="none" strike="noStrike" baseline="0">
                <a:ln>
                  <a:noFill/>
                </a:ln>
                <a:solidFill>
                  <a:srgbClr val="FFFFFF"/>
                </a:solidFill>
                <a:latin typeface="Times New Roman" pitchFamily="18"/>
                <a:ea typeface="Lucida Sans Unicode" pitchFamily="2"/>
                <a:cs typeface="Lucida Sans Unicode" pitchFamily="2"/>
              </a:rPr>
              <a:t> </a:t>
            </a:r>
          </a:p>
          <a:p>
            <a:pPr marL="0" marR="0" lvl="0" indent="0" algn="ctr" rtl="0" hangingPunct="1">
              <a:lnSpc>
                <a:spcPct val="100000"/>
              </a:lnSpc>
              <a:spcBef>
                <a:spcPts val="1998"/>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en-GB" sz="1800" b="1" i="0" u="none" strike="noStrike" baseline="0">
              <a:ln>
                <a:noFill/>
              </a:ln>
              <a:solidFill>
                <a:srgbClr val="FFFFFF"/>
              </a:solidFill>
              <a:latin typeface="Times New Roman" pitchFamily="18"/>
              <a:ea typeface="Lucida Sans Unicode" pitchFamily="2"/>
              <a:cs typeface="Lucida Sans Unicode" pitchFamily="2"/>
            </a:endParaRPr>
          </a:p>
          <a:p>
            <a:pPr marL="0" marR="0" lvl="0" indent="0" algn="ctr" rtl="0" hangingPunct="1">
              <a:lnSpc>
                <a:spcPct val="100000"/>
              </a:lnSpc>
              <a:spcBef>
                <a:spcPts val="1998"/>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en-GB" sz="1200" b="1" i="0" u="none" strike="noStrike" baseline="0">
              <a:ln>
                <a:noFill/>
              </a:ln>
              <a:solidFill>
                <a:srgbClr val="FFFFFF"/>
              </a:solidFill>
              <a:latin typeface="Times New Roman" pitchFamily="18"/>
              <a:ea typeface="Lucida Sans Unicode" pitchFamily="2"/>
              <a:cs typeface="Lucida Sans Unicode" pitchFamily="2"/>
            </a:endParaRPr>
          </a:p>
        </p:txBody>
      </p:sp>
      <p:pic>
        <p:nvPicPr>
          <p:cNvPr id="4" name=""/>
          <p:cNvPicPr>
            <a:picLocks noChangeAspect="1"/>
          </p:cNvPicPr>
          <p:nvPr/>
        </p:nvPicPr>
        <p:blipFill>
          <a:blip r:embed="rId3">
            <a:lum/>
            <a:alphaModFix/>
          </a:blip>
          <a:srcRect l="13330" t="31272" r="15483" b="50069"/>
          <a:stretch>
            <a:fillRect/>
          </a:stretch>
        </p:blipFill>
        <p:spPr>
          <a:xfrm>
            <a:off x="-21600" y="2466360"/>
            <a:ext cx="9147600" cy="3322439"/>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name="page19">
    <p:spTree>
      <p:nvGrpSpPr>
        <p:cNvPr id="1" name=""/>
        <p:cNvGrpSpPr/>
        <p:nvPr/>
      </p:nvGrpSpPr>
      <p:grpSpPr>
        <a:xfrm>
          <a:off x="0" y="0"/>
          <a:ext cx="0" cy="0"/>
          <a:chOff x="0" y="0"/>
          <a:chExt cx="0" cy="0"/>
        </a:xfrm>
      </p:grpSpPr>
      <p:sp>
        <p:nvSpPr>
          <p:cNvPr id="2" name="Forma livre 1"/>
          <p:cNvSpPr/>
          <p:nvPr/>
        </p:nvSpPr>
        <p:spPr>
          <a:xfrm>
            <a:off x="228600" y="0"/>
            <a:ext cx="8915399" cy="6728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ctr" rtl="0" hangingPunct="1">
              <a:lnSpc>
                <a:spcPct val="95000"/>
              </a:lnSpc>
              <a:spcBef>
                <a:spcPts val="2497"/>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4000" b="0" i="0" u="none" strike="noStrike" baseline="0">
                <a:ln>
                  <a:noFill/>
                </a:ln>
                <a:solidFill>
                  <a:srgbClr val="FF0000"/>
                </a:solidFill>
                <a:latin typeface="Times New Roman" pitchFamily="18"/>
                <a:ea typeface="Lucida Sans Unicode" pitchFamily="2"/>
                <a:cs typeface="Lucida Sans Unicode" pitchFamily="2"/>
              </a:rPr>
              <a:t>CÁLCULOS COMPARATIVOS</a:t>
            </a:r>
          </a:p>
        </p:txBody>
      </p:sp>
      <p:sp>
        <p:nvSpPr>
          <p:cNvPr id="3" name="Forma livre 2"/>
          <p:cNvSpPr/>
          <p:nvPr/>
        </p:nvSpPr>
        <p:spPr>
          <a:xfrm>
            <a:off x="0" y="685799"/>
            <a:ext cx="4114800" cy="21787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1">
              <a:lnSpc>
                <a:spcPct val="95000"/>
              </a:lnSpc>
              <a:spcBef>
                <a:spcPts val="150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2400" b="1" i="0" u="none" strike="noStrike" baseline="0">
                <a:ln>
                  <a:noFill/>
                </a:ln>
                <a:solidFill>
                  <a:srgbClr val="FFFF66"/>
                </a:solidFill>
                <a:latin typeface="Times New Roman" pitchFamily="18"/>
                <a:ea typeface="Lucida Sans Unicode" pitchFamily="2"/>
                <a:cs typeface="Lucida Sans Unicode" pitchFamily="2"/>
              </a:rPr>
              <a:t>NÃO EXCLUINDO   ICMS   ST</a:t>
            </a:r>
          </a:p>
          <a:p>
            <a:pPr marL="0" marR="0" lvl="0" indent="0" algn="l" rtl="0" hangingPunct="1">
              <a:lnSpc>
                <a:spcPct val="100000"/>
              </a:lnSpc>
              <a:spcBef>
                <a:spcPts val="1247"/>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en-GB" sz="2000" b="1" i="0" u="none" strike="noStrike" baseline="0">
              <a:ln>
                <a:noFill/>
              </a:ln>
              <a:solidFill>
                <a:srgbClr val="FFFF66"/>
              </a:solidFill>
              <a:latin typeface="Arial" pitchFamily="34"/>
              <a:ea typeface="Lucida Sans Unicode" pitchFamily="2"/>
              <a:cs typeface="Lucida Sans Unicode" pitchFamily="2"/>
            </a:endParaRPr>
          </a:p>
          <a:p>
            <a:pPr marL="0" marR="0" lvl="0" indent="0" algn="l" rtl="0" hangingPunct="1">
              <a:lnSpc>
                <a:spcPct val="100000"/>
              </a:lnSpc>
              <a:spcBef>
                <a:spcPts val="1247"/>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2000" b="1" i="0" u="none" strike="noStrike" baseline="0">
                <a:ln>
                  <a:noFill/>
                </a:ln>
                <a:solidFill>
                  <a:srgbClr val="FFFFFF"/>
                </a:solidFill>
                <a:latin typeface="Arial" pitchFamily="34"/>
                <a:ea typeface="Lucida Sans Unicode" pitchFamily="2"/>
                <a:cs typeface="Lucida Sans Unicode" pitchFamily="2"/>
              </a:rPr>
              <a:t>	</a:t>
            </a:r>
          </a:p>
          <a:p>
            <a:pPr marL="0" marR="0" lvl="0" indent="0" algn="l" rtl="0" hangingPunct="1">
              <a:lnSpc>
                <a:spcPct val="100000"/>
              </a:lnSpc>
              <a:spcBef>
                <a:spcPts val="1247"/>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2000" b="1" i="0" u="none" strike="noStrike" baseline="0">
                <a:ln>
                  <a:noFill/>
                </a:ln>
                <a:solidFill>
                  <a:srgbClr val="FFFFFF"/>
                </a:solidFill>
                <a:latin typeface="Times New Roman" pitchFamily="18"/>
                <a:ea typeface="Lucida Sans Unicode" pitchFamily="2"/>
                <a:cs typeface="Lucida Sans Unicode" pitchFamily="2"/>
              </a:rPr>
              <a:t>.</a:t>
            </a:r>
          </a:p>
        </p:txBody>
      </p:sp>
      <p:sp>
        <p:nvSpPr>
          <p:cNvPr id="4" name="Forma livre 3"/>
          <p:cNvSpPr/>
          <p:nvPr/>
        </p:nvSpPr>
        <p:spPr>
          <a:xfrm>
            <a:off x="4572000" y="741239"/>
            <a:ext cx="4572000" cy="9046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1">
              <a:lnSpc>
                <a:spcPct val="95000"/>
              </a:lnSpc>
              <a:spcBef>
                <a:spcPts val="150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2400" b="1" i="0" u="none" strike="noStrike" baseline="0">
                <a:ln>
                  <a:noFill/>
                </a:ln>
                <a:solidFill>
                  <a:srgbClr val="FFFF66"/>
                </a:solidFill>
                <a:latin typeface="Times New Roman" pitchFamily="18"/>
                <a:ea typeface="Lucida Sans Unicode" pitchFamily="2"/>
                <a:cs typeface="Lucida Sans Unicode" pitchFamily="2"/>
              </a:rPr>
              <a:t> EXCLUINDO O ICMS ST</a:t>
            </a:r>
          </a:p>
          <a:p>
            <a:pPr marL="0" marR="0" lvl="0" indent="0" algn="l" rtl="0" hangingPunct="1">
              <a:lnSpc>
                <a:spcPct val="100000"/>
              </a:lnSpc>
              <a:spcBef>
                <a:spcPts val="1247"/>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en-GB" sz="2000" b="1" i="0" u="none" strike="noStrike" baseline="0">
              <a:ln>
                <a:noFill/>
              </a:ln>
              <a:solidFill>
                <a:srgbClr val="FFFF66"/>
              </a:solidFill>
              <a:latin typeface="Arial" pitchFamily="34"/>
              <a:ea typeface="Lucida Sans Unicode" pitchFamily="2"/>
              <a:cs typeface="Lucida Sans Unicode" pitchFamily="2"/>
            </a:endParaRPr>
          </a:p>
        </p:txBody>
      </p:sp>
      <p:sp>
        <p:nvSpPr>
          <p:cNvPr id="5" name="Conector reto 4"/>
          <p:cNvSpPr/>
          <p:nvPr/>
        </p:nvSpPr>
        <p:spPr>
          <a:xfrm>
            <a:off x="4267080" y="609480"/>
            <a:ext cx="1800" cy="6248520"/>
          </a:xfrm>
          <a:prstGeom prst="line">
            <a:avLst/>
          </a:prstGeom>
          <a:noFill/>
          <a:ln w="28440">
            <a:solidFill>
              <a:srgbClr val="CCFF99"/>
            </a:solidFill>
            <a:prstDash val="solid"/>
            <a:miter/>
          </a:ln>
        </p:spPr>
        <p:txBody>
          <a:bodyPr vert="horz" wrap="square" lIns="90000" tIns="46800" rIns="90000" bIns="46800" anchor="t" anchorCtr="0" compatLnSpc="1"/>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6" name="Conector reto 5"/>
          <p:cNvSpPr/>
          <p:nvPr/>
        </p:nvSpPr>
        <p:spPr>
          <a:xfrm>
            <a:off x="762120" y="609480"/>
            <a:ext cx="8001000" cy="1800"/>
          </a:xfrm>
          <a:prstGeom prst="line">
            <a:avLst/>
          </a:prstGeom>
          <a:noFill/>
          <a:ln w="19080">
            <a:solidFill>
              <a:srgbClr val="CCFF99"/>
            </a:solidFill>
            <a:prstDash val="solid"/>
            <a:miter/>
          </a:ln>
        </p:spPr>
        <p:txBody>
          <a:bodyPr vert="horz" wrap="square" lIns="90000" tIns="46800" rIns="90000" bIns="46800" anchor="t" anchorCtr="0" compatLnSpc="1"/>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7" name="CaixaDeTexto 6"/>
          <p:cNvSpPr txBox="1"/>
          <p:nvPr/>
        </p:nvSpPr>
        <p:spPr>
          <a:xfrm>
            <a:off x="0" y="1800000"/>
            <a:ext cx="4140000" cy="3016440"/>
          </a:xfrm>
          <a:prstGeom prst="rect">
            <a:avLst/>
          </a:prstGeom>
          <a:noFill/>
          <a:ln>
            <a:noFill/>
          </a:ln>
        </p:spPr>
        <p:txBody>
          <a:bodyPr vert="horz" wrap="none" lIns="90000" tIns="45000" rIns="90000" bIns="45000" compatLnSpc="1">
            <a:spAutoFit/>
          </a:bodyPr>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t-BR" sz="2400" b="0" i="0" u="none" strike="noStrike" baseline="0">
                <a:ln>
                  <a:noFill/>
                </a:ln>
                <a:solidFill>
                  <a:srgbClr val="FFFFFF"/>
                </a:solidFill>
                <a:latin typeface="Times New Roman" pitchFamily="18"/>
                <a:ea typeface="Lucida Sans Unicode" pitchFamily="2"/>
                <a:cs typeface="Lucida Sans Unicode" pitchFamily="2"/>
              </a:rPr>
              <a:t>VA   ESTAB. PRODUTOR</a:t>
            </a: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FFFFFF"/>
              </a:solidFill>
              <a:latin typeface="Times New Roman" pitchFamily="18"/>
              <a:ea typeface="Lucida Sans Unicode" pitchFamily="2"/>
              <a:cs typeface="Lucida Sans Unicode" pitchFamily="2"/>
            </a:endParaRP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FFFFFF"/>
              </a:solidFill>
              <a:latin typeface="Times New Roman" pitchFamily="18"/>
              <a:ea typeface="Lucida Sans Unicode" pitchFamily="2"/>
              <a:cs typeface="Lucida Sans Unicode" pitchFamily="2"/>
            </a:endParaRP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t-BR" sz="2400" b="0" i="0" u="none" strike="noStrike" baseline="0">
                <a:ln>
                  <a:noFill/>
                </a:ln>
                <a:solidFill>
                  <a:srgbClr val="FFFFFF"/>
                </a:solidFill>
                <a:latin typeface="Times New Roman" pitchFamily="18"/>
                <a:ea typeface="Lucida Sans Unicode" pitchFamily="2"/>
                <a:cs typeface="Lucida Sans Unicode" pitchFamily="2"/>
              </a:rPr>
              <a:t>Saída.............R$ 34.198,38</a:t>
            </a: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t-BR" sz="2400" b="0" i="0" u="none" strike="noStrike" baseline="0">
                <a:ln>
                  <a:noFill/>
                </a:ln>
                <a:solidFill>
                  <a:srgbClr val="FFFFFF"/>
                </a:solidFill>
                <a:latin typeface="Times New Roman" pitchFamily="18"/>
                <a:ea typeface="Lucida Sans Unicode" pitchFamily="2"/>
                <a:cs typeface="Lucida Sans Unicode" pitchFamily="2"/>
              </a:rPr>
              <a:t>Exclusão  ….R$          0,00</a:t>
            </a: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t-BR" sz="2400" b="0" i="0" u="none" strike="noStrike" baseline="0">
                <a:ln>
                  <a:noFill/>
                </a:ln>
                <a:solidFill>
                  <a:srgbClr val="FFFFFF"/>
                </a:solidFill>
                <a:latin typeface="Times New Roman" pitchFamily="18"/>
                <a:ea typeface="Lucida Sans Unicode" pitchFamily="2"/>
                <a:cs typeface="Lucida Sans Unicode" pitchFamily="2"/>
              </a:rPr>
              <a:t>Entradas.......R$           0,00</a:t>
            </a: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t-BR" sz="2400" b="0" i="0" u="none" strike="noStrike" baseline="0">
                <a:ln>
                  <a:noFill/>
                </a:ln>
                <a:solidFill>
                  <a:srgbClr val="FFFFFF"/>
                </a:solidFill>
                <a:latin typeface="Times New Roman" pitchFamily="18"/>
                <a:ea typeface="Lucida Sans Unicode" pitchFamily="2"/>
                <a:cs typeface="Lucida Sans Unicode" pitchFamily="2"/>
              </a:rPr>
              <a:t>Exclusão ….R$           0,00</a:t>
            </a: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t-BR" sz="2400" b="0" i="0" u="none" strike="noStrike" baseline="0">
                <a:ln>
                  <a:noFill/>
                </a:ln>
                <a:solidFill>
                  <a:srgbClr val="FFFFFF"/>
                </a:solidFill>
                <a:latin typeface="Times New Roman" pitchFamily="18"/>
                <a:ea typeface="Lucida Sans Unicode" pitchFamily="2"/>
                <a:cs typeface="Lucida Sans Unicode" pitchFamily="2"/>
              </a:rPr>
              <a:t>VA...............R$  34.198,38</a:t>
            </a:r>
          </a:p>
        </p:txBody>
      </p:sp>
      <p:sp>
        <p:nvSpPr>
          <p:cNvPr id="8" name="CaixaDeTexto 7"/>
          <p:cNvSpPr txBox="1"/>
          <p:nvPr/>
        </p:nvSpPr>
        <p:spPr>
          <a:xfrm>
            <a:off x="4680000" y="1620000"/>
            <a:ext cx="3734640" cy="3382200"/>
          </a:xfrm>
          <a:prstGeom prst="rect">
            <a:avLst/>
          </a:prstGeom>
          <a:noFill/>
          <a:ln>
            <a:noFill/>
          </a:ln>
        </p:spPr>
        <p:txBody>
          <a:bodyPr vert="horz" wrap="none" lIns="90000" tIns="45000" rIns="90000" bIns="45000" compatLnSpc="1">
            <a:spAutoFit/>
          </a:bodyPr>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t-BR" sz="2400" b="0" i="0" u="none" strike="noStrike" baseline="0">
                <a:ln>
                  <a:noFill/>
                </a:ln>
                <a:solidFill>
                  <a:srgbClr val="FFFFFF"/>
                </a:solidFill>
                <a:latin typeface="Times New Roman" pitchFamily="18"/>
                <a:ea typeface="Lucida Sans Unicode" pitchFamily="2"/>
                <a:cs typeface="Lucida Sans Unicode" pitchFamily="2"/>
              </a:rPr>
              <a:t>VA   ESTAB. PRODUTOR</a:t>
            </a: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FFFFFF"/>
              </a:solidFill>
              <a:latin typeface="Times New Roman" pitchFamily="18"/>
              <a:ea typeface="Lucida Sans Unicode" pitchFamily="2"/>
              <a:cs typeface="Lucida Sans Unicode" pitchFamily="2"/>
            </a:endParaRP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FFFFFF"/>
              </a:solidFill>
              <a:latin typeface="Times New Roman" pitchFamily="18"/>
              <a:ea typeface="Lucida Sans Unicode" pitchFamily="2"/>
              <a:cs typeface="Lucida Sans Unicode" pitchFamily="2"/>
            </a:endParaRP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t-BR" sz="2400" b="0" i="0" u="none" strike="noStrike" baseline="0">
                <a:ln>
                  <a:noFill/>
                </a:ln>
                <a:solidFill>
                  <a:srgbClr val="FFFFFF"/>
                </a:solidFill>
                <a:latin typeface="Times New Roman" pitchFamily="18"/>
                <a:ea typeface="Lucida Sans Unicode" pitchFamily="2"/>
                <a:cs typeface="Lucida Sans Unicode" pitchFamily="2"/>
              </a:rPr>
              <a:t>Saída.............R$  34.198,38</a:t>
            </a: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t-BR" sz="2400" b="0" i="0" u="none" strike="noStrike" baseline="0">
                <a:ln>
                  <a:noFill/>
                </a:ln>
                <a:solidFill>
                  <a:srgbClr val="FFFFFF"/>
                </a:solidFill>
                <a:latin typeface="Times New Roman" pitchFamily="18"/>
                <a:ea typeface="Lucida Sans Unicode" pitchFamily="2"/>
                <a:cs typeface="Lucida Sans Unicode" pitchFamily="2"/>
              </a:rPr>
              <a:t>Exclusão  ….R$    7.634,99</a:t>
            </a: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t-BR" sz="2400" b="0" i="0" u="none" strike="noStrike" baseline="0">
                <a:ln>
                  <a:noFill/>
                </a:ln>
                <a:solidFill>
                  <a:srgbClr val="FFFFFF"/>
                </a:solidFill>
                <a:latin typeface="Times New Roman" pitchFamily="18"/>
                <a:ea typeface="Lucida Sans Unicode" pitchFamily="2"/>
                <a:cs typeface="Lucida Sans Unicode" pitchFamily="2"/>
              </a:rPr>
              <a:t>Entradas.......R$            0,00</a:t>
            </a: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t-BR" sz="2400" b="0" i="0" u="none" strike="noStrike" baseline="0">
                <a:ln>
                  <a:noFill/>
                </a:ln>
                <a:solidFill>
                  <a:srgbClr val="FFFFFF"/>
                </a:solidFill>
                <a:latin typeface="Times New Roman" pitchFamily="18"/>
                <a:ea typeface="Lucida Sans Unicode" pitchFamily="2"/>
                <a:cs typeface="Lucida Sans Unicode" pitchFamily="2"/>
              </a:rPr>
              <a:t>Exclusão ….R$            0,00</a:t>
            </a: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t-BR" sz="2400" b="0" i="0" u="none" strike="noStrike" baseline="0">
                <a:ln>
                  <a:noFill/>
                </a:ln>
                <a:solidFill>
                  <a:srgbClr val="FFFFFF"/>
                </a:solidFill>
                <a:latin typeface="Times New Roman" pitchFamily="18"/>
                <a:ea typeface="Lucida Sans Unicode" pitchFamily="2"/>
                <a:cs typeface="Lucida Sans Unicode" pitchFamily="2"/>
              </a:rPr>
              <a:t>VA...............R$   26.563,39</a:t>
            </a: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000000"/>
              </a:solidFill>
              <a:latin typeface="Times New Roman" pitchFamily="18"/>
              <a:ea typeface="Lucida Sans Unicode" pitchFamily="2"/>
              <a:cs typeface="Lucida Sans Unicode"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Forma livre 1"/>
          <p:cNvSpPr/>
          <p:nvPr/>
        </p:nvSpPr>
        <p:spPr>
          <a:xfrm>
            <a:off x="457200" y="227160"/>
            <a:ext cx="8229600" cy="118871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ctr" anchorCtr="0" compatLnSpc="1"/>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3" name="Forma livre 2"/>
          <p:cNvSpPr/>
          <p:nvPr/>
        </p:nvSpPr>
        <p:spPr>
          <a:xfrm>
            <a:off x="714240" y="1214280"/>
            <a:ext cx="7929720" cy="47865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t" anchorCtr="0" compatLnSpc="1"/>
          <a:lstStyle/>
          <a:p>
            <a:pPr marL="0" marR="0" lvl="0" indent="0" algn="ctr" rtl="0" hangingPunct="0">
              <a:lnSpc>
                <a:spcPct val="100000"/>
              </a:lnSpc>
              <a:spcBef>
                <a:spcPts val="799"/>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1800"/>
            </a:pPr>
            <a:endParaRPr lang="pt-BR" sz="3200" b="0" i="0" u="none" strike="noStrike" baseline="0">
              <a:ln>
                <a:noFill/>
              </a:ln>
              <a:solidFill>
                <a:srgbClr val="000000"/>
              </a:solidFill>
              <a:effectLst>
                <a:outerShdw dist="17961" dir="2700000">
                  <a:scrgbClr r="0" g="0" b="0"/>
                </a:outerShdw>
              </a:effectLst>
              <a:latin typeface="Times New Roman" pitchFamily="18"/>
              <a:ea typeface="Lucida Sans Unicode" pitchFamily="2"/>
              <a:cs typeface="Lucida Sans Unicode" pitchFamily="2"/>
            </a:endParaRPr>
          </a:p>
          <a:p>
            <a:pPr marL="0" marR="0" lvl="0" indent="0" algn="ctr" rtl="0" hangingPunct="0">
              <a:lnSpc>
                <a:spcPct val="100000"/>
              </a:lnSpc>
              <a:spcBef>
                <a:spcPts val="799"/>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1800"/>
            </a:pPr>
            <a:endParaRPr lang="pt-BR" sz="3200" b="0" i="0" u="none" strike="noStrike" baseline="0">
              <a:ln>
                <a:noFill/>
              </a:ln>
              <a:solidFill>
                <a:srgbClr val="000000"/>
              </a:solidFill>
              <a:effectLst>
                <a:outerShdw dist="17961" dir="2700000">
                  <a:scrgbClr r="0" g="0" b="0"/>
                </a:outerShdw>
              </a:effectLst>
              <a:latin typeface="Times New Roman" pitchFamily="18"/>
              <a:ea typeface="Lucida Sans Unicode" pitchFamily="2"/>
              <a:cs typeface="Lucida Sans Unicode" pitchFamily="2"/>
            </a:endParaRPr>
          </a:p>
        </p:txBody>
      </p:sp>
      <p:sp>
        <p:nvSpPr>
          <p:cNvPr id="4" name="CaixaDeTexto 3"/>
          <p:cNvSpPr txBox="1"/>
          <p:nvPr/>
        </p:nvSpPr>
        <p:spPr>
          <a:xfrm>
            <a:off x="720000" y="180000"/>
            <a:ext cx="8100000" cy="456119"/>
          </a:xfrm>
          <a:prstGeom prst="rect">
            <a:avLst/>
          </a:prstGeom>
          <a:noFill/>
          <a:ln>
            <a:noFill/>
          </a:ln>
        </p:spPr>
        <p:txBody>
          <a:bodyPr vert="horz" wrap="none" lIns="90000" tIns="45000" rIns="90000" bIns="45000" compatLnSpc="1">
            <a:spAutoFit/>
          </a:bodyPr>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400">
                <a:solidFill>
                  <a:srgbClr val="FF0000"/>
                </a:solidFill>
              </a:defRPr>
            </a:pPr>
            <a:r>
              <a:rPr lang="pt-BR" sz="2400" b="0" i="0" u="none" strike="noStrike" baseline="0">
                <a:ln>
                  <a:noFill/>
                </a:ln>
                <a:solidFill>
                  <a:srgbClr val="FF0000"/>
                </a:solidFill>
                <a:latin typeface="Times New Roman" pitchFamily="18"/>
                <a:ea typeface="Lucida Sans Unicode" pitchFamily="2"/>
                <a:cs typeface="Lucida Sans Unicode" pitchFamily="2"/>
              </a:rPr>
              <a:t>CONCLUSÃO  DIANTE DO DOS FATOS APRESENTADOS</a:t>
            </a:r>
          </a:p>
        </p:txBody>
      </p:sp>
      <p:sp>
        <p:nvSpPr>
          <p:cNvPr id="5" name="CaixaDeTexto 4"/>
          <p:cNvSpPr txBox="1"/>
          <p:nvPr/>
        </p:nvSpPr>
        <p:spPr>
          <a:xfrm>
            <a:off x="900000" y="1620000"/>
            <a:ext cx="8100000" cy="821880"/>
          </a:xfrm>
          <a:prstGeom prst="rect">
            <a:avLst/>
          </a:prstGeom>
          <a:noFill/>
          <a:ln>
            <a:noFill/>
          </a:ln>
        </p:spPr>
        <p:txBody>
          <a:bodyPr vert="horz" wrap="none" lIns="90000" tIns="45000" rIns="90000" bIns="45000" compatLnSpc="1">
            <a:spAutoFit/>
          </a:bodyPr>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400"/>
            </a:pPr>
            <a:r>
              <a:rPr lang="pt-BR" sz="2400" b="0" i="0" u="none" strike="noStrike" baseline="0">
                <a:ln>
                  <a:noFill/>
                </a:ln>
                <a:solidFill>
                  <a:srgbClr val="000000"/>
                </a:solidFill>
                <a:latin typeface="Times New Roman" pitchFamily="18"/>
                <a:ea typeface="Lucida Sans Unicode" pitchFamily="2"/>
                <a:cs typeface="Lucida Sans Unicode" pitchFamily="2"/>
              </a:rPr>
              <a:t>.</a:t>
            </a: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400"/>
            </a:pPr>
            <a:endParaRPr lang="pt-BR" sz="2400" b="0" i="0" u="none" strike="noStrike" baseline="0">
              <a:ln>
                <a:noFill/>
              </a:ln>
              <a:solidFill>
                <a:srgbClr val="FF0000"/>
              </a:solidFill>
              <a:latin typeface="Times New Roman" pitchFamily="18"/>
              <a:ea typeface="Lucida Sans Unicode" pitchFamily="2"/>
              <a:cs typeface="Lucida Sans Unicode" pitchFamily="2"/>
            </a:endParaRPr>
          </a:p>
        </p:txBody>
      </p:sp>
      <p:sp>
        <p:nvSpPr>
          <p:cNvPr id="6" name="CaixaDeTexto 5"/>
          <p:cNvSpPr txBox="1"/>
          <p:nvPr/>
        </p:nvSpPr>
        <p:spPr>
          <a:xfrm>
            <a:off x="900000" y="1124744"/>
            <a:ext cx="7920000" cy="5942520"/>
          </a:xfrm>
          <a:prstGeom prst="rect">
            <a:avLst/>
          </a:prstGeom>
          <a:noFill/>
          <a:ln>
            <a:noFill/>
          </a:ln>
        </p:spPr>
        <p:txBody>
          <a:bodyPr vert="horz" wrap="square" lIns="90000" tIns="45000" rIns="90000" bIns="45000" compatLnSpc="1">
            <a:spAutoFit/>
          </a:bodyPr>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400"/>
            </a:pPr>
            <a:r>
              <a:rPr lang="pt-BR" sz="2400" b="0" i="0" u="none" strike="noStrike" baseline="0" dirty="0">
                <a:ln>
                  <a:noFill/>
                </a:ln>
                <a:solidFill>
                  <a:srgbClr val="FFFFFF"/>
                </a:solidFill>
                <a:latin typeface="Times New Roman" pitchFamily="18"/>
                <a:ea typeface="Lucida Sans Unicode" pitchFamily="2"/>
                <a:cs typeface="Lucida Sans Unicode" pitchFamily="2"/>
              </a:rPr>
              <a:t>1. As  transferência de energia elétrica não geram valor adicionado. Usinas  da CELESC são clássicos os exemplos de transferências .  </a:t>
            </a: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400"/>
            </a:pPr>
            <a:endParaRPr lang="pt-BR" sz="2400" b="0" i="0" u="none" strike="noStrike" baseline="0" dirty="0">
              <a:ln>
                <a:noFill/>
              </a:ln>
              <a:solidFill>
                <a:srgbClr val="FFFFFF"/>
              </a:solidFill>
              <a:latin typeface="Times New Roman" pitchFamily="18"/>
              <a:ea typeface="Lucida Sans Unicode" pitchFamily="2"/>
              <a:cs typeface="Lucida Sans Unicode" pitchFamily="2"/>
            </a:endParaRP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400"/>
            </a:pPr>
            <a:r>
              <a:rPr lang="pt-BR" sz="2400" b="0" i="0" u="none" strike="noStrike" baseline="0" dirty="0">
                <a:ln>
                  <a:noFill/>
                </a:ln>
                <a:solidFill>
                  <a:srgbClr val="FFFFFF"/>
                </a:solidFill>
                <a:latin typeface="Times New Roman" pitchFamily="18"/>
                <a:ea typeface="Lucida Sans Unicode" pitchFamily="2"/>
                <a:cs typeface="Lucida Sans Unicode" pitchFamily="2"/>
              </a:rPr>
              <a:t>2. Contrato de demanda  classificam-se no campo da não incidência ou seja, entende-se como garantia de fornecimento . Presume-se como aluguel de ativos. As  linhas de transmissão de energia são  clássicos exemplos. Há usinas com esses tipos de contrato. Necessidade de auditar o </a:t>
            </a:r>
            <a:r>
              <a:rPr lang="pt-BR" sz="2400" b="0" i="0" u="none" strike="noStrike" baseline="0" dirty="0" err="1">
                <a:ln>
                  <a:noFill/>
                </a:ln>
                <a:solidFill>
                  <a:srgbClr val="FFFFFF"/>
                </a:solidFill>
                <a:latin typeface="Times New Roman" pitchFamily="18"/>
                <a:ea typeface="Lucida Sans Unicode" pitchFamily="2"/>
                <a:cs typeface="Lucida Sans Unicode" pitchFamily="2"/>
              </a:rPr>
              <a:t>va</a:t>
            </a:r>
            <a:r>
              <a:rPr lang="pt-BR" sz="2400" b="0" i="0" u="none" strike="noStrike" baseline="0" dirty="0">
                <a:ln>
                  <a:noFill/>
                </a:ln>
                <a:solidFill>
                  <a:srgbClr val="FFFFFF"/>
                </a:solidFill>
                <a:latin typeface="Times New Roman" pitchFamily="18"/>
                <a:ea typeface="Lucida Sans Unicode" pitchFamily="2"/>
                <a:cs typeface="Lucida Sans Unicode" pitchFamily="2"/>
              </a:rPr>
              <a:t> da usinas.</a:t>
            </a: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400"/>
            </a:pPr>
            <a:endParaRPr lang="pt-BR" sz="2400" b="0" i="0" u="none" strike="noStrike" baseline="0" dirty="0">
              <a:ln>
                <a:noFill/>
              </a:ln>
              <a:solidFill>
                <a:srgbClr val="FFFFFF"/>
              </a:solidFill>
              <a:latin typeface="Times New Roman" pitchFamily="18"/>
              <a:ea typeface="Lucida Sans Unicode" pitchFamily="2"/>
              <a:cs typeface="Lucida Sans Unicode" pitchFamily="2"/>
            </a:endParaRP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400"/>
            </a:pPr>
            <a:r>
              <a:rPr lang="pt-BR" sz="2400" b="0" i="0" u="none" strike="noStrike" baseline="0" dirty="0">
                <a:ln>
                  <a:noFill/>
                </a:ln>
                <a:solidFill>
                  <a:srgbClr val="FFFFFF"/>
                </a:solidFill>
                <a:latin typeface="Times New Roman" pitchFamily="18"/>
                <a:ea typeface="Lucida Sans Unicode" pitchFamily="2"/>
                <a:cs typeface="Lucida Sans Unicode" pitchFamily="2"/>
              </a:rPr>
              <a:t>3. Não se está aplicando o princípio isonômico com a comercialização de energia para outros estados. </a:t>
            </a:r>
            <a:r>
              <a:rPr lang="pt-BR" sz="2400" b="0" i="0" u="none" strike="noStrike" baseline="0" dirty="0" err="1">
                <a:ln>
                  <a:noFill/>
                </a:ln>
                <a:solidFill>
                  <a:srgbClr val="FFFFFF"/>
                </a:solidFill>
                <a:latin typeface="Times New Roman" pitchFamily="18"/>
                <a:ea typeface="Lucida Sans Unicode" pitchFamily="2"/>
                <a:cs typeface="Lucida Sans Unicode" pitchFamily="2"/>
              </a:rPr>
              <a:t>Desequilibrio</a:t>
            </a:r>
            <a:r>
              <a:rPr lang="pt-BR" sz="2400" b="0" i="0" u="none" strike="noStrike" baseline="0" dirty="0">
                <a:ln>
                  <a:noFill/>
                </a:ln>
                <a:solidFill>
                  <a:srgbClr val="FFFFFF"/>
                </a:solidFill>
                <a:latin typeface="Times New Roman" pitchFamily="18"/>
                <a:ea typeface="Lucida Sans Unicode" pitchFamily="2"/>
                <a:cs typeface="Lucida Sans Unicode" pitchFamily="2"/>
              </a:rPr>
              <a:t> no VA de R$  3.224.890.000,00.</a:t>
            </a: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400"/>
            </a:pPr>
            <a:endParaRPr lang="pt-BR" sz="2400" b="0" i="0" u="none" strike="noStrike" baseline="0" dirty="0">
              <a:ln>
                <a:noFill/>
              </a:ln>
              <a:solidFill>
                <a:srgbClr val="FFFFFF"/>
              </a:solidFill>
              <a:latin typeface="Times New Roman" pitchFamily="18"/>
              <a:ea typeface="Lucida Sans Unicode" pitchFamily="2"/>
              <a:cs typeface="Lucida Sans Unicode" pitchFamily="2"/>
            </a:endParaRP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400"/>
            </a:pPr>
            <a:endParaRPr lang="pt-BR" sz="2400" b="0" i="0" u="none" strike="noStrike" baseline="0" dirty="0">
              <a:ln>
                <a:noFill/>
              </a:ln>
              <a:solidFill>
                <a:srgbClr val="FFFFFF"/>
              </a:solidFill>
              <a:latin typeface="Times New Roman" pitchFamily="18"/>
              <a:ea typeface="Lucida Sans Unicode" pitchFamily="2"/>
              <a:cs typeface="Lucida Sans Unicode" pitchFamily="2"/>
            </a:endParaRP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400"/>
            </a:pPr>
            <a:endParaRPr lang="pt-BR" sz="2400" b="0" i="0" u="none" strike="noStrike" baseline="0" dirty="0">
              <a:ln>
                <a:noFill/>
              </a:ln>
              <a:solidFill>
                <a:srgbClr val="000000"/>
              </a:solidFill>
              <a:latin typeface="Times New Roman" pitchFamily="18"/>
              <a:ea typeface="Lucida Sans Unicode" pitchFamily="2"/>
              <a:cs typeface="Lucida Sans Unicode"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name="page20">
    <p:spTree>
      <p:nvGrpSpPr>
        <p:cNvPr id="1" name=""/>
        <p:cNvGrpSpPr/>
        <p:nvPr/>
      </p:nvGrpSpPr>
      <p:grpSpPr>
        <a:xfrm>
          <a:off x="0" y="0"/>
          <a:ext cx="0" cy="0"/>
          <a:chOff x="0" y="0"/>
          <a:chExt cx="0" cy="0"/>
        </a:xfrm>
      </p:grpSpPr>
      <p:sp>
        <p:nvSpPr>
          <p:cNvPr id="2" name="Forma livre 1"/>
          <p:cNvSpPr/>
          <p:nvPr/>
        </p:nvSpPr>
        <p:spPr>
          <a:xfrm>
            <a:off x="228600" y="0"/>
            <a:ext cx="8915399" cy="6728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ctr" rtl="0" hangingPunct="1">
              <a:lnSpc>
                <a:spcPct val="95000"/>
              </a:lnSpc>
              <a:spcBef>
                <a:spcPts val="2497"/>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4000" b="0" i="0" u="none" strike="noStrike" baseline="0">
                <a:ln>
                  <a:noFill/>
                </a:ln>
                <a:solidFill>
                  <a:srgbClr val="FF0000"/>
                </a:solidFill>
                <a:latin typeface="Times New Roman" pitchFamily="18"/>
                <a:ea typeface="Lucida Sans Unicode" pitchFamily="2"/>
                <a:cs typeface="Lucida Sans Unicode" pitchFamily="2"/>
              </a:rPr>
              <a:t>CÁLCULOS COMPARATIVOS</a:t>
            </a:r>
          </a:p>
        </p:txBody>
      </p:sp>
      <p:sp>
        <p:nvSpPr>
          <p:cNvPr id="3" name="Forma livre 2"/>
          <p:cNvSpPr/>
          <p:nvPr/>
        </p:nvSpPr>
        <p:spPr>
          <a:xfrm>
            <a:off x="0" y="685799"/>
            <a:ext cx="4114800" cy="21787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1">
              <a:lnSpc>
                <a:spcPct val="95000"/>
              </a:lnSpc>
              <a:spcBef>
                <a:spcPts val="150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2400" b="1" i="0" u="none" strike="noStrike" baseline="0">
                <a:ln>
                  <a:noFill/>
                </a:ln>
                <a:solidFill>
                  <a:srgbClr val="FFFF66"/>
                </a:solidFill>
                <a:latin typeface="Times New Roman" pitchFamily="18"/>
                <a:ea typeface="Lucida Sans Unicode" pitchFamily="2"/>
                <a:cs typeface="Lucida Sans Unicode" pitchFamily="2"/>
              </a:rPr>
              <a:t>NÃO EXCLUINDO   ICMS   ST</a:t>
            </a:r>
          </a:p>
          <a:p>
            <a:pPr marL="0" marR="0" lvl="0" indent="0" algn="l" rtl="0" hangingPunct="1">
              <a:lnSpc>
                <a:spcPct val="100000"/>
              </a:lnSpc>
              <a:spcBef>
                <a:spcPts val="1247"/>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en-GB" sz="2000" b="1" i="0" u="none" strike="noStrike" baseline="0">
              <a:ln>
                <a:noFill/>
              </a:ln>
              <a:solidFill>
                <a:srgbClr val="FFFF66"/>
              </a:solidFill>
              <a:latin typeface="Arial" pitchFamily="34"/>
              <a:ea typeface="Lucida Sans Unicode" pitchFamily="2"/>
              <a:cs typeface="Lucida Sans Unicode" pitchFamily="2"/>
            </a:endParaRPr>
          </a:p>
          <a:p>
            <a:pPr marL="0" marR="0" lvl="0" indent="0" algn="l" rtl="0" hangingPunct="1">
              <a:lnSpc>
                <a:spcPct val="100000"/>
              </a:lnSpc>
              <a:spcBef>
                <a:spcPts val="1247"/>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2000" b="1" i="0" u="none" strike="noStrike" baseline="0">
                <a:ln>
                  <a:noFill/>
                </a:ln>
                <a:solidFill>
                  <a:srgbClr val="FFFFFF"/>
                </a:solidFill>
                <a:latin typeface="Arial" pitchFamily="34"/>
                <a:ea typeface="Lucida Sans Unicode" pitchFamily="2"/>
                <a:cs typeface="Lucida Sans Unicode" pitchFamily="2"/>
              </a:rPr>
              <a:t>	</a:t>
            </a:r>
          </a:p>
          <a:p>
            <a:pPr marL="0" marR="0" lvl="0" indent="0" algn="l" rtl="0" hangingPunct="1">
              <a:lnSpc>
                <a:spcPct val="100000"/>
              </a:lnSpc>
              <a:spcBef>
                <a:spcPts val="1247"/>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2000" b="1" i="0" u="none" strike="noStrike" baseline="0">
                <a:ln>
                  <a:noFill/>
                </a:ln>
                <a:solidFill>
                  <a:srgbClr val="FFFFFF"/>
                </a:solidFill>
                <a:latin typeface="Times New Roman" pitchFamily="18"/>
                <a:ea typeface="Lucida Sans Unicode" pitchFamily="2"/>
                <a:cs typeface="Lucida Sans Unicode" pitchFamily="2"/>
              </a:rPr>
              <a:t>.</a:t>
            </a:r>
          </a:p>
        </p:txBody>
      </p:sp>
      <p:sp>
        <p:nvSpPr>
          <p:cNvPr id="4" name="Forma livre 3"/>
          <p:cNvSpPr/>
          <p:nvPr/>
        </p:nvSpPr>
        <p:spPr>
          <a:xfrm>
            <a:off x="4572000" y="741239"/>
            <a:ext cx="4572000" cy="9046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1">
              <a:lnSpc>
                <a:spcPct val="95000"/>
              </a:lnSpc>
              <a:spcBef>
                <a:spcPts val="150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2400" b="1" i="0" u="none" strike="noStrike" baseline="0">
                <a:ln>
                  <a:noFill/>
                </a:ln>
                <a:solidFill>
                  <a:srgbClr val="FFFF66"/>
                </a:solidFill>
                <a:latin typeface="Times New Roman" pitchFamily="18"/>
                <a:ea typeface="Lucida Sans Unicode" pitchFamily="2"/>
                <a:cs typeface="Lucida Sans Unicode" pitchFamily="2"/>
              </a:rPr>
              <a:t> EXCLUINDO O ICMS ST</a:t>
            </a:r>
          </a:p>
          <a:p>
            <a:pPr marL="0" marR="0" lvl="0" indent="0" algn="l" rtl="0" hangingPunct="1">
              <a:lnSpc>
                <a:spcPct val="100000"/>
              </a:lnSpc>
              <a:spcBef>
                <a:spcPts val="1247"/>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en-GB" sz="2000" b="1" i="0" u="none" strike="noStrike" baseline="0">
              <a:ln>
                <a:noFill/>
              </a:ln>
              <a:solidFill>
                <a:srgbClr val="FFFF66"/>
              </a:solidFill>
              <a:latin typeface="Arial" pitchFamily="34"/>
              <a:ea typeface="Lucida Sans Unicode" pitchFamily="2"/>
              <a:cs typeface="Lucida Sans Unicode" pitchFamily="2"/>
            </a:endParaRPr>
          </a:p>
        </p:txBody>
      </p:sp>
      <p:sp>
        <p:nvSpPr>
          <p:cNvPr id="5" name="Conector reto 4"/>
          <p:cNvSpPr/>
          <p:nvPr/>
        </p:nvSpPr>
        <p:spPr>
          <a:xfrm>
            <a:off x="4267080" y="609480"/>
            <a:ext cx="1800" cy="6248520"/>
          </a:xfrm>
          <a:prstGeom prst="line">
            <a:avLst/>
          </a:prstGeom>
          <a:noFill/>
          <a:ln w="28440">
            <a:solidFill>
              <a:srgbClr val="CCFF99"/>
            </a:solidFill>
            <a:prstDash val="solid"/>
            <a:miter/>
          </a:ln>
        </p:spPr>
        <p:txBody>
          <a:bodyPr vert="horz" wrap="square" lIns="90000" tIns="46800" rIns="90000" bIns="46800" anchor="t" anchorCtr="0" compatLnSpc="1"/>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6" name="Conector reto 5"/>
          <p:cNvSpPr/>
          <p:nvPr/>
        </p:nvSpPr>
        <p:spPr>
          <a:xfrm>
            <a:off x="762120" y="609480"/>
            <a:ext cx="8001000" cy="1800"/>
          </a:xfrm>
          <a:prstGeom prst="line">
            <a:avLst/>
          </a:prstGeom>
          <a:noFill/>
          <a:ln w="19080">
            <a:solidFill>
              <a:srgbClr val="CCFF99"/>
            </a:solidFill>
            <a:prstDash val="solid"/>
            <a:miter/>
          </a:ln>
        </p:spPr>
        <p:txBody>
          <a:bodyPr vert="horz" wrap="square" lIns="90000" tIns="46800" rIns="90000" bIns="46800" anchor="t" anchorCtr="0" compatLnSpc="1"/>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7" name="CaixaDeTexto 6"/>
          <p:cNvSpPr txBox="1"/>
          <p:nvPr/>
        </p:nvSpPr>
        <p:spPr>
          <a:xfrm>
            <a:off x="0" y="1800000"/>
            <a:ext cx="4140000" cy="2650680"/>
          </a:xfrm>
          <a:prstGeom prst="rect">
            <a:avLst/>
          </a:prstGeom>
          <a:noFill/>
          <a:ln>
            <a:noFill/>
          </a:ln>
        </p:spPr>
        <p:txBody>
          <a:bodyPr vert="horz" wrap="none" lIns="90000" tIns="45000" rIns="90000" bIns="45000" compatLnSpc="1">
            <a:spAutoFit/>
          </a:bodyPr>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t-BR" sz="2400" b="0" i="0" u="none" strike="noStrike" baseline="0">
                <a:ln>
                  <a:noFill/>
                </a:ln>
                <a:solidFill>
                  <a:srgbClr val="FFFFFF"/>
                </a:solidFill>
                <a:latin typeface="Times New Roman" pitchFamily="18"/>
                <a:ea typeface="Lucida Sans Unicode" pitchFamily="2"/>
                <a:cs typeface="Lucida Sans Unicode" pitchFamily="2"/>
              </a:rPr>
              <a:t>VA   ESTAB. DISTRIBUIDOR</a:t>
            </a: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FFFFFF"/>
              </a:solidFill>
              <a:latin typeface="Times New Roman" pitchFamily="18"/>
              <a:ea typeface="Lucida Sans Unicode" pitchFamily="2"/>
              <a:cs typeface="Lucida Sans Unicode" pitchFamily="2"/>
            </a:endParaRP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t-BR" sz="2400" b="0" i="0" u="none" strike="noStrike" baseline="0">
                <a:ln>
                  <a:noFill/>
                </a:ln>
                <a:solidFill>
                  <a:srgbClr val="FFFFFF"/>
                </a:solidFill>
                <a:latin typeface="Times New Roman" pitchFamily="18"/>
                <a:ea typeface="Lucida Sans Unicode" pitchFamily="2"/>
                <a:cs typeface="Lucida Sans Unicode" pitchFamily="2"/>
              </a:rPr>
              <a:t>Saída.............R$ 36.240.21</a:t>
            </a: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t-BR" sz="2400" b="0" i="0" u="none" strike="noStrike" baseline="0">
                <a:ln>
                  <a:noFill/>
                </a:ln>
                <a:solidFill>
                  <a:srgbClr val="FFFFFF"/>
                </a:solidFill>
                <a:latin typeface="Times New Roman" pitchFamily="18"/>
                <a:ea typeface="Lucida Sans Unicode" pitchFamily="2"/>
                <a:cs typeface="Lucida Sans Unicode" pitchFamily="2"/>
              </a:rPr>
              <a:t>Exclusão  ….R$          0,00</a:t>
            </a: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t-BR" sz="2400" b="0" i="0" u="none" strike="noStrike" baseline="0">
                <a:ln>
                  <a:noFill/>
                </a:ln>
                <a:solidFill>
                  <a:srgbClr val="FFFFFF"/>
                </a:solidFill>
                <a:latin typeface="Times New Roman" pitchFamily="18"/>
                <a:ea typeface="Lucida Sans Unicode" pitchFamily="2"/>
                <a:cs typeface="Lucida Sans Unicode" pitchFamily="2"/>
              </a:rPr>
              <a:t>Entradas.......R$  34.198,38  </a:t>
            </a: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t-BR" sz="2400" b="0" i="0" u="none" strike="noStrike" baseline="0">
                <a:ln>
                  <a:noFill/>
                </a:ln>
                <a:solidFill>
                  <a:srgbClr val="FFFFFF"/>
                </a:solidFill>
                <a:latin typeface="Times New Roman" pitchFamily="18"/>
                <a:ea typeface="Lucida Sans Unicode" pitchFamily="2"/>
                <a:cs typeface="Lucida Sans Unicode" pitchFamily="2"/>
              </a:rPr>
              <a:t>Exclusão ….R$           0,00</a:t>
            </a: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t-BR" sz="2400" b="0" i="0" u="none" strike="noStrike" baseline="0">
                <a:ln>
                  <a:noFill/>
                </a:ln>
                <a:solidFill>
                  <a:srgbClr val="FFFFFF"/>
                </a:solidFill>
                <a:latin typeface="Times New Roman" pitchFamily="18"/>
                <a:ea typeface="Lucida Sans Unicode" pitchFamily="2"/>
                <a:cs typeface="Lucida Sans Unicode" pitchFamily="2"/>
              </a:rPr>
              <a:t>VA...............R$    2.041,83</a:t>
            </a:r>
          </a:p>
        </p:txBody>
      </p:sp>
      <p:sp>
        <p:nvSpPr>
          <p:cNvPr id="8" name="CaixaDeTexto 7"/>
          <p:cNvSpPr txBox="1"/>
          <p:nvPr/>
        </p:nvSpPr>
        <p:spPr>
          <a:xfrm>
            <a:off x="4680000" y="1620000"/>
            <a:ext cx="4464000" cy="3382200"/>
          </a:xfrm>
          <a:prstGeom prst="rect">
            <a:avLst/>
          </a:prstGeom>
          <a:noFill/>
          <a:ln>
            <a:noFill/>
          </a:ln>
        </p:spPr>
        <p:txBody>
          <a:bodyPr vert="horz" wrap="none" lIns="90000" tIns="45000" rIns="90000" bIns="45000" compatLnSpc="1">
            <a:spAutoFit/>
          </a:bodyPr>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t-BR" sz="2400" b="0" i="0" u="none" strike="noStrike" baseline="0">
                <a:ln>
                  <a:noFill/>
                </a:ln>
                <a:solidFill>
                  <a:srgbClr val="FFFFFF"/>
                </a:solidFill>
                <a:latin typeface="Times New Roman" pitchFamily="18"/>
                <a:ea typeface="Lucida Sans Unicode" pitchFamily="2"/>
                <a:cs typeface="Lucida Sans Unicode" pitchFamily="2"/>
              </a:rPr>
              <a:t>VA   ESTAB. DISTRIBUIDOR</a:t>
            </a: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FFFFFF"/>
              </a:solidFill>
              <a:latin typeface="Times New Roman" pitchFamily="18"/>
              <a:ea typeface="Lucida Sans Unicode" pitchFamily="2"/>
              <a:cs typeface="Lucida Sans Unicode" pitchFamily="2"/>
            </a:endParaRP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FFFFFF"/>
              </a:solidFill>
              <a:latin typeface="Times New Roman" pitchFamily="18"/>
              <a:ea typeface="Lucida Sans Unicode" pitchFamily="2"/>
              <a:cs typeface="Lucida Sans Unicode" pitchFamily="2"/>
            </a:endParaRP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t-BR" sz="2400" b="0" i="0" u="none" strike="noStrike" baseline="0">
                <a:ln>
                  <a:noFill/>
                </a:ln>
                <a:solidFill>
                  <a:srgbClr val="FFFFFF"/>
                </a:solidFill>
                <a:latin typeface="Times New Roman" pitchFamily="18"/>
                <a:ea typeface="Lucida Sans Unicode" pitchFamily="2"/>
                <a:cs typeface="Lucida Sans Unicode" pitchFamily="2"/>
              </a:rPr>
              <a:t>Saída.............R$  36.240.21</a:t>
            </a: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t-BR" sz="2400" b="0" i="0" u="none" strike="noStrike" baseline="0">
                <a:ln>
                  <a:noFill/>
                </a:ln>
                <a:solidFill>
                  <a:srgbClr val="FFFFFF"/>
                </a:solidFill>
                <a:latin typeface="Times New Roman" pitchFamily="18"/>
                <a:ea typeface="Lucida Sans Unicode" pitchFamily="2"/>
                <a:cs typeface="Lucida Sans Unicode" pitchFamily="2"/>
              </a:rPr>
              <a:t>Exclusão  ….R$     5.241,89</a:t>
            </a: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t-BR" sz="2400" b="0" i="0" u="none" strike="noStrike" baseline="0">
                <a:ln>
                  <a:noFill/>
                </a:ln>
                <a:solidFill>
                  <a:srgbClr val="FFFFFF"/>
                </a:solidFill>
                <a:latin typeface="Times New Roman" pitchFamily="18"/>
                <a:ea typeface="Lucida Sans Unicode" pitchFamily="2"/>
                <a:cs typeface="Lucida Sans Unicode" pitchFamily="2"/>
              </a:rPr>
              <a:t>Entradas.......R$    34.198,38</a:t>
            </a: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t-BR" sz="2400" b="0" i="0" u="none" strike="noStrike" baseline="0">
                <a:ln>
                  <a:noFill/>
                </a:ln>
                <a:solidFill>
                  <a:srgbClr val="FFFFFF"/>
                </a:solidFill>
                <a:latin typeface="Times New Roman" pitchFamily="18"/>
                <a:ea typeface="Lucida Sans Unicode" pitchFamily="2"/>
                <a:cs typeface="Lucida Sans Unicode" pitchFamily="2"/>
              </a:rPr>
              <a:t>Exclusão ….R$       7.634,99</a:t>
            </a: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t-BR" sz="2400" b="0" i="0" u="none" strike="noStrike" baseline="0">
                <a:ln>
                  <a:noFill/>
                </a:ln>
                <a:solidFill>
                  <a:srgbClr val="FFFFFF"/>
                </a:solidFill>
                <a:latin typeface="Times New Roman" pitchFamily="18"/>
                <a:ea typeface="Lucida Sans Unicode" pitchFamily="2"/>
                <a:cs typeface="Lucida Sans Unicode" pitchFamily="2"/>
              </a:rPr>
              <a:t>VA...............R$       4.434,93</a:t>
            </a: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000000"/>
              </a:solidFill>
              <a:latin typeface="Times New Roman" pitchFamily="18"/>
              <a:ea typeface="Lucida Sans Unicode" pitchFamily="2"/>
              <a:cs typeface="Lucida Sans Unicode"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name="page21">
    <p:spTree>
      <p:nvGrpSpPr>
        <p:cNvPr id="1" name=""/>
        <p:cNvGrpSpPr/>
        <p:nvPr/>
      </p:nvGrpSpPr>
      <p:grpSpPr>
        <a:xfrm>
          <a:off x="0" y="0"/>
          <a:ext cx="0" cy="0"/>
          <a:chOff x="0" y="0"/>
          <a:chExt cx="0" cy="0"/>
        </a:xfrm>
      </p:grpSpPr>
      <p:sp>
        <p:nvSpPr>
          <p:cNvPr id="2" name="Forma livre 1"/>
          <p:cNvSpPr/>
          <p:nvPr/>
        </p:nvSpPr>
        <p:spPr>
          <a:xfrm>
            <a:off x="228600" y="0"/>
            <a:ext cx="8915399" cy="6728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ctr" rtl="0" hangingPunct="1">
              <a:lnSpc>
                <a:spcPct val="95000"/>
              </a:lnSpc>
              <a:spcBef>
                <a:spcPts val="2497"/>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4000" b="0" i="0" u="none" strike="noStrike" baseline="0">
                <a:ln>
                  <a:noFill/>
                </a:ln>
                <a:solidFill>
                  <a:srgbClr val="FF0000"/>
                </a:solidFill>
                <a:latin typeface="Times New Roman" pitchFamily="18"/>
                <a:ea typeface="Lucida Sans Unicode" pitchFamily="2"/>
                <a:cs typeface="Lucida Sans Unicode" pitchFamily="2"/>
              </a:rPr>
              <a:t>CÁLCULOS COMPARATIVOS</a:t>
            </a:r>
          </a:p>
        </p:txBody>
      </p:sp>
      <p:sp>
        <p:nvSpPr>
          <p:cNvPr id="3" name="Forma livre 2"/>
          <p:cNvSpPr/>
          <p:nvPr/>
        </p:nvSpPr>
        <p:spPr>
          <a:xfrm>
            <a:off x="0" y="685799"/>
            <a:ext cx="4114800" cy="21787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1">
              <a:lnSpc>
                <a:spcPct val="95000"/>
              </a:lnSpc>
              <a:spcBef>
                <a:spcPts val="150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2400" b="1" i="0" u="none" strike="noStrike" baseline="0">
                <a:ln>
                  <a:noFill/>
                </a:ln>
                <a:solidFill>
                  <a:srgbClr val="FFFF66"/>
                </a:solidFill>
                <a:latin typeface="Times New Roman" pitchFamily="18"/>
                <a:ea typeface="Lucida Sans Unicode" pitchFamily="2"/>
                <a:cs typeface="Lucida Sans Unicode" pitchFamily="2"/>
              </a:rPr>
              <a:t>NÃO EXCLUINDO   ICMS   ST</a:t>
            </a:r>
          </a:p>
          <a:p>
            <a:pPr marL="0" marR="0" lvl="0" indent="0" algn="l" rtl="0" hangingPunct="1">
              <a:lnSpc>
                <a:spcPct val="100000"/>
              </a:lnSpc>
              <a:spcBef>
                <a:spcPts val="1247"/>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en-GB" sz="2000" b="1" i="0" u="none" strike="noStrike" baseline="0">
              <a:ln>
                <a:noFill/>
              </a:ln>
              <a:solidFill>
                <a:srgbClr val="FFFF66"/>
              </a:solidFill>
              <a:latin typeface="Arial" pitchFamily="34"/>
              <a:ea typeface="Lucida Sans Unicode" pitchFamily="2"/>
              <a:cs typeface="Lucida Sans Unicode" pitchFamily="2"/>
            </a:endParaRPr>
          </a:p>
          <a:p>
            <a:pPr marL="0" marR="0" lvl="0" indent="0" algn="l" rtl="0" hangingPunct="1">
              <a:lnSpc>
                <a:spcPct val="100000"/>
              </a:lnSpc>
              <a:spcBef>
                <a:spcPts val="1247"/>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2000" b="1" i="0" u="none" strike="noStrike" baseline="0">
                <a:ln>
                  <a:noFill/>
                </a:ln>
                <a:solidFill>
                  <a:srgbClr val="FFFFFF"/>
                </a:solidFill>
                <a:latin typeface="Arial" pitchFamily="34"/>
                <a:ea typeface="Lucida Sans Unicode" pitchFamily="2"/>
                <a:cs typeface="Lucida Sans Unicode" pitchFamily="2"/>
              </a:rPr>
              <a:t>	</a:t>
            </a:r>
          </a:p>
          <a:p>
            <a:pPr marL="0" marR="0" lvl="0" indent="0" algn="l" rtl="0" hangingPunct="1">
              <a:lnSpc>
                <a:spcPct val="100000"/>
              </a:lnSpc>
              <a:spcBef>
                <a:spcPts val="1247"/>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2000" b="1" i="0" u="none" strike="noStrike" baseline="0">
                <a:ln>
                  <a:noFill/>
                </a:ln>
                <a:solidFill>
                  <a:srgbClr val="FFFFFF"/>
                </a:solidFill>
                <a:latin typeface="Times New Roman" pitchFamily="18"/>
                <a:ea typeface="Lucida Sans Unicode" pitchFamily="2"/>
                <a:cs typeface="Lucida Sans Unicode" pitchFamily="2"/>
              </a:rPr>
              <a:t>.</a:t>
            </a:r>
          </a:p>
        </p:txBody>
      </p:sp>
      <p:sp>
        <p:nvSpPr>
          <p:cNvPr id="4" name="Forma livre 3"/>
          <p:cNvSpPr/>
          <p:nvPr/>
        </p:nvSpPr>
        <p:spPr>
          <a:xfrm>
            <a:off x="4572000" y="741239"/>
            <a:ext cx="4572000" cy="9046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1">
              <a:lnSpc>
                <a:spcPct val="95000"/>
              </a:lnSpc>
              <a:spcBef>
                <a:spcPts val="150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2400" b="1" i="0" u="none" strike="noStrike" baseline="0">
                <a:ln>
                  <a:noFill/>
                </a:ln>
                <a:solidFill>
                  <a:srgbClr val="FFFF66"/>
                </a:solidFill>
                <a:latin typeface="Times New Roman" pitchFamily="18"/>
                <a:ea typeface="Lucida Sans Unicode" pitchFamily="2"/>
                <a:cs typeface="Lucida Sans Unicode" pitchFamily="2"/>
              </a:rPr>
              <a:t> EXCLUINDO O ICMS ST</a:t>
            </a:r>
          </a:p>
          <a:p>
            <a:pPr marL="0" marR="0" lvl="0" indent="0" algn="l" rtl="0" hangingPunct="1">
              <a:lnSpc>
                <a:spcPct val="100000"/>
              </a:lnSpc>
              <a:spcBef>
                <a:spcPts val="1247"/>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en-GB" sz="2000" b="1" i="0" u="none" strike="noStrike" baseline="0">
              <a:ln>
                <a:noFill/>
              </a:ln>
              <a:solidFill>
                <a:srgbClr val="FFFF66"/>
              </a:solidFill>
              <a:latin typeface="Arial" pitchFamily="34"/>
              <a:ea typeface="Lucida Sans Unicode" pitchFamily="2"/>
              <a:cs typeface="Lucida Sans Unicode" pitchFamily="2"/>
            </a:endParaRPr>
          </a:p>
        </p:txBody>
      </p:sp>
      <p:sp>
        <p:nvSpPr>
          <p:cNvPr id="5" name="Conector reto 4"/>
          <p:cNvSpPr/>
          <p:nvPr/>
        </p:nvSpPr>
        <p:spPr>
          <a:xfrm>
            <a:off x="4267080" y="609480"/>
            <a:ext cx="1800" cy="6248520"/>
          </a:xfrm>
          <a:prstGeom prst="line">
            <a:avLst/>
          </a:prstGeom>
          <a:noFill/>
          <a:ln w="28440">
            <a:solidFill>
              <a:srgbClr val="CCFF99"/>
            </a:solidFill>
            <a:prstDash val="solid"/>
            <a:miter/>
          </a:ln>
        </p:spPr>
        <p:txBody>
          <a:bodyPr vert="horz" wrap="square" lIns="90000" tIns="46800" rIns="90000" bIns="46800" anchor="t" anchorCtr="0" compatLnSpc="1"/>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6" name="Conector reto 5"/>
          <p:cNvSpPr/>
          <p:nvPr/>
        </p:nvSpPr>
        <p:spPr>
          <a:xfrm>
            <a:off x="762120" y="609480"/>
            <a:ext cx="8001000" cy="1800"/>
          </a:xfrm>
          <a:prstGeom prst="line">
            <a:avLst/>
          </a:prstGeom>
          <a:noFill/>
          <a:ln w="19080">
            <a:solidFill>
              <a:srgbClr val="CCFF99"/>
            </a:solidFill>
            <a:prstDash val="solid"/>
            <a:miter/>
          </a:ln>
        </p:spPr>
        <p:txBody>
          <a:bodyPr vert="horz" wrap="square" lIns="90000" tIns="46800" rIns="90000" bIns="46800" anchor="t" anchorCtr="0" compatLnSpc="1"/>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7" name="CaixaDeTexto 6"/>
          <p:cNvSpPr txBox="1"/>
          <p:nvPr/>
        </p:nvSpPr>
        <p:spPr>
          <a:xfrm>
            <a:off x="0" y="1800000"/>
            <a:ext cx="4140000" cy="3016440"/>
          </a:xfrm>
          <a:prstGeom prst="rect">
            <a:avLst/>
          </a:prstGeom>
          <a:noFill/>
          <a:ln>
            <a:noFill/>
          </a:ln>
        </p:spPr>
        <p:txBody>
          <a:bodyPr vert="horz" wrap="none" lIns="90000" tIns="45000" rIns="90000" bIns="45000" compatLnSpc="1">
            <a:spAutoFit/>
          </a:bodyPr>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t-BR" sz="2400" b="0" i="0" u="none" strike="noStrike" baseline="0">
                <a:ln>
                  <a:noFill/>
                </a:ln>
                <a:solidFill>
                  <a:srgbClr val="FFFFFF"/>
                </a:solidFill>
                <a:latin typeface="Times New Roman" pitchFamily="18"/>
                <a:ea typeface="Lucida Sans Unicode" pitchFamily="2"/>
                <a:cs typeface="Lucida Sans Unicode" pitchFamily="2"/>
              </a:rPr>
              <a:t>VA   ESTAB.  VENDA CONSUMIDOR</a:t>
            </a: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FFFFFF"/>
              </a:solidFill>
              <a:latin typeface="Times New Roman" pitchFamily="18"/>
              <a:ea typeface="Lucida Sans Unicode" pitchFamily="2"/>
              <a:cs typeface="Lucida Sans Unicode" pitchFamily="2"/>
            </a:endParaRP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t-BR" sz="2400" b="0" i="0" u="none" strike="noStrike" baseline="0">
                <a:ln>
                  <a:noFill/>
                </a:ln>
                <a:solidFill>
                  <a:srgbClr val="FFFFFF"/>
                </a:solidFill>
                <a:latin typeface="Times New Roman" pitchFamily="18"/>
                <a:ea typeface="Lucida Sans Unicode" pitchFamily="2"/>
                <a:cs typeface="Lucida Sans Unicode" pitchFamily="2"/>
              </a:rPr>
              <a:t>Saída.............R$  57.103,31</a:t>
            </a: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t-BR" sz="2400" b="0" i="0" u="none" strike="noStrike" baseline="0">
                <a:ln>
                  <a:noFill/>
                </a:ln>
                <a:solidFill>
                  <a:srgbClr val="FFFFFF"/>
                </a:solidFill>
                <a:latin typeface="Times New Roman" pitchFamily="18"/>
                <a:ea typeface="Lucida Sans Unicode" pitchFamily="2"/>
                <a:cs typeface="Lucida Sans Unicode" pitchFamily="2"/>
              </a:rPr>
              <a:t>Exclusão  ….R$          0,00</a:t>
            </a: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t-BR" sz="2400" b="0" i="0" u="none" strike="noStrike" baseline="0">
                <a:ln>
                  <a:noFill/>
                </a:ln>
                <a:solidFill>
                  <a:srgbClr val="FFFFFF"/>
                </a:solidFill>
                <a:latin typeface="Times New Roman" pitchFamily="18"/>
                <a:ea typeface="Lucida Sans Unicode" pitchFamily="2"/>
                <a:cs typeface="Lucida Sans Unicode" pitchFamily="2"/>
              </a:rPr>
              <a:t>Entradas.......R$   36.240.21  </a:t>
            </a: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t-BR" sz="2400" b="0" i="0" u="none" strike="noStrike" baseline="0">
                <a:ln>
                  <a:noFill/>
                </a:ln>
                <a:solidFill>
                  <a:srgbClr val="FFFFFF"/>
                </a:solidFill>
                <a:latin typeface="Times New Roman" pitchFamily="18"/>
                <a:ea typeface="Lucida Sans Unicode" pitchFamily="2"/>
                <a:cs typeface="Lucida Sans Unicode" pitchFamily="2"/>
              </a:rPr>
              <a:t>Exclusão ….R$           0,00</a:t>
            </a: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t-BR" sz="2400" b="0" i="0" u="none" strike="noStrike" baseline="0">
                <a:ln>
                  <a:noFill/>
                </a:ln>
                <a:solidFill>
                  <a:srgbClr val="FFFFFF"/>
                </a:solidFill>
                <a:latin typeface="Times New Roman" pitchFamily="18"/>
                <a:ea typeface="Lucida Sans Unicode" pitchFamily="2"/>
                <a:cs typeface="Lucida Sans Unicode" pitchFamily="2"/>
              </a:rPr>
              <a:t>VA...............R$    20.863,10</a:t>
            </a:r>
          </a:p>
        </p:txBody>
      </p:sp>
      <p:sp>
        <p:nvSpPr>
          <p:cNvPr id="8" name="CaixaDeTexto 7"/>
          <p:cNvSpPr txBox="1"/>
          <p:nvPr/>
        </p:nvSpPr>
        <p:spPr>
          <a:xfrm>
            <a:off x="4680000" y="1800000"/>
            <a:ext cx="4464000" cy="3382200"/>
          </a:xfrm>
          <a:prstGeom prst="rect">
            <a:avLst/>
          </a:prstGeom>
          <a:noFill/>
          <a:ln>
            <a:noFill/>
          </a:ln>
        </p:spPr>
        <p:txBody>
          <a:bodyPr vert="horz" wrap="none" lIns="90000" tIns="45000" rIns="90000" bIns="45000" compatLnSpc="1">
            <a:spAutoFit/>
          </a:bodyPr>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t-BR" sz="2400" b="0" i="0" u="none" strike="noStrike" baseline="0">
                <a:ln>
                  <a:noFill/>
                </a:ln>
                <a:solidFill>
                  <a:srgbClr val="FFFFFF"/>
                </a:solidFill>
                <a:latin typeface="Times New Roman" pitchFamily="18"/>
                <a:ea typeface="Lucida Sans Unicode" pitchFamily="2"/>
                <a:cs typeface="Lucida Sans Unicode" pitchFamily="2"/>
              </a:rPr>
              <a:t>VA   ESTAB. VENDA  CONSUMIDOR</a:t>
            </a: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FFFFFF"/>
              </a:solidFill>
              <a:latin typeface="Times New Roman" pitchFamily="18"/>
              <a:ea typeface="Lucida Sans Unicode" pitchFamily="2"/>
              <a:cs typeface="Lucida Sans Unicode" pitchFamily="2"/>
            </a:endParaRP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t-BR" sz="2400" b="0" i="0" u="none" strike="noStrike" baseline="0">
                <a:ln>
                  <a:noFill/>
                </a:ln>
                <a:solidFill>
                  <a:srgbClr val="FFFFFF"/>
                </a:solidFill>
                <a:latin typeface="Times New Roman" pitchFamily="18"/>
                <a:ea typeface="Lucida Sans Unicode" pitchFamily="2"/>
                <a:cs typeface="Lucida Sans Unicode" pitchFamily="2"/>
              </a:rPr>
              <a:t>Saída.............R$   57.103,31</a:t>
            </a: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t-BR" sz="2400" b="0" i="0" u="none" strike="noStrike" baseline="0">
                <a:ln>
                  <a:noFill/>
                </a:ln>
                <a:solidFill>
                  <a:srgbClr val="FFFFFF"/>
                </a:solidFill>
                <a:latin typeface="Times New Roman" pitchFamily="18"/>
                <a:ea typeface="Lucida Sans Unicode" pitchFamily="2"/>
                <a:cs typeface="Lucida Sans Unicode" pitchFamily="2"/>
              </a:rPr>
              <a:t>Exclusão  ….R$             0,00</a:t>
            </a: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t-BR" sz="2400" b="0" i="0" u="none" strike="noStrike" baseline="0">
                <a:ln>
                  <a:noFill/>
                </a:ln>
                <a:solidFill>
                  <a:srgbClr val="FFFFFF"/>
                </a:solidFill>
                <a:latin typeface="Times New Roman" pitchFamily="18"/>
                <a:ea typeface="Lucida Sans Unicode" pitchFamily="2"/>
                <a:cs typeface="Lucida Sans Unicode" pitchFamily="2"/>
              </a:rPr>
              <a:t>Entradas.......R$    36.240,21</a:t>
            </a: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t-BR" sz="2400" b="0" i="0" u="none" strike="noStrike" baseline="0">
                <a:ln>
                  <a:noFill/>
                </a:ln>
                <a:solidFill>
                  <a:srgbClr val="FFFFFF"/>
                </a:solidFill>
                <a:latin typeface="Times New Roman" pitchFamily="18"/>
                <a:ea typeface="Lucida Sans Unicode" pitchFamily="2"/>
                <a:cs typeface="Lucida Sans Unicode" pitchFamily="2"/>
              </a:rPr>
              <a:t>Exclusão ….R$       5.241,89</a:t>
            </a: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t-BR" sz="2400" b="0" i="0" u="none" strike="noStrike" baseline="0">
                <a:ln>
                  <a:noFill/>
                </a:ln>
                <a:solidFill>
                  <a:srgbClr val="FFFFFF"/>
                </a:solidFill>
                <a:latin typeface="Times New Roman" pitchFamily="18"/>
                <a:ea typeface="Lucida Sans Unicode" pitchFamily="2"/>
                <a:cs typeface="Lucida Sans Unicode" pitchFamily="2"/>
              </a:rPr>
              <a:t>VA...............R$      26.104,99</a:t>
            </a: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000000"/>
              </a:solidFill>
              <a:latin typeface="Times New Roman" pitchFamily="18"/>
              <a:ea typeface="Lucida Sans Unicode" pitchFamily="2"/>
              <a:cs typeface="Lucida Sans Unicode"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name="page22">
    <p:spTree>
      <p:nvGrpSpPr>
        <p:cNvPr id="1" name=""/>
        <p:cNvGrpSpPr/>
        <p:nvPr/>
      </p:nvGrpSpPr>
      <p:grpSpPr>
        <a:xfrm>
          <a:off x="0" y="0"/>
          <a:ext cx="0" cy="0"/>
          <a:chOff x="0" y="0"/>
          <a:chExt cx="0" cy="0"/>
        </a:xfrm>
      </p:grpSpPr>
      <p:sp>
        <p:nvSpPr>
          <p:cNvPr id="2" name="Forma livre 1"/>
          <p:cNvSpPr/>
          <p:nvPr/>
        </p:nvSpPr>
        <p:spPr>
          <a:xfrm>
            <a:off x="0" y="0"/>
            <a:ext cx="9144000" cy="6728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3" name="Forma livre 2"/>
          <p:cNvSpPr/>
          <p:nvPr/>
        </p:nvSpPr>
        <p:spPr>
          <a:xfrm>
            <a:off x="4356720" y="900000"/>
            <a:ext cx="4114800" cy="3834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4" name="CaixaDeTexto 3"/>
          <p:cNvSpPr txBox="1"/>
          <p:nvPr/>
        </p:nvSpPr>
        <p:spPr>
          <a:xfrm>
            <a:off x="720000" y="720000"/>
            <a:ext cx="7920000" cy="2040119"/>
          </a:xfrm>
          <a:prstGeom prst="rect">
            <a:avLst/>
          </a:prstGeom>
          <a:noFill/>
          <a:ln>
            <a:noFill/>
          </a:ln>
        </p:spPr>
        <p:txBody>
          <a:bodyPr vert="horz" wrap="none" lIns="90000" tIns="45000" rIns="90000" bIns="45000" compatLnSpc="1">
            <a:spAutoFit/>
          </a:bodyPr>
          <a:lstStyle/>
          <a:p>
            <a:pPr marL="0" marR="0" lvl="0" indent="0" algn="ctr"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t-BR" sz="3200" b="0" i="0" u="none" strike="noStrike" baseline="0">
                <a:ln>
                  <a:noFill/>
                </a:ln>
                <a:solidFill>
                  <a:srgbClr val="FF0000"/>
                </a:solidFill>
                <a:latin typeface="Times New Roman" pitchFamily="18"/>
                <a:ea typeface="Lucida Sans Unicode" pitchFamily="2"/>
                <a:cs typeface="Lucida Sans Unicode" pitchFamily="2"/>
              </a:rPr>
              <a:t>CONCLUSÕES</a:t>
            </a:r>
          </a:p>
          <a:p>
            <a:pPr marL="0" marR="0" lvl="0" indent="0" algn="ctr"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3200" b="0" i="0" u="none" strike="noStrike" baseline="0">
              <a:ln>
                <a:noFill/>
              </a:ln>
              <a:solidFill>
                <a:srgbClr val="FF0000"/>
              </a:solidFill>
              <a:latin typeface="Times New Roman" pitchFamily="18"/>
              <a:ea typeface="Lucida Sans Unicode" pitchFamily="2"/>
              <a:cs typeface="Lucida Sans Unicode" pitchFamily="2"/>
            </a:endParaRPr>
          </a:p>
          <a:p>
            <a:pPr marL="0" marR="0" lvl="0" indent="0" algn="ctr"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3200" b="0" i="0" u="none" strike="noStrike" baseline="0">
              <a:ln>
                <a:noFill/>
              </a:ln>
              <a:solidFill>
                <a:srgbClr val="FF0000"/>
              </a:solidFill>
              <a:latin typeface="Times New Roman" pitchFamily="18"/>
              <a:ea typeface="Lucida Sans Unicode" pitchFamily="2"/>
              <a:cs typeface="Lucida Sans Unicode" pitchFamily="2"/>
            </a:endParaRPr>
          </a:p>
          <a:p>
            <a:pPr marL="0" marR="0" lvl="0" indent="0" algn="ctr"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3200" b="0" i="0" u="none" strike="noStrike" baseline="0">
              <a:ln>
                <a:noFill/>
              </a:ln>
              <a:solidFill>
                <a:srgbClr val="FF0000"/>
              </a:solidFill>
              <a:latin typeface="Times New Roman" pitchFamily="18"/>
              <a:ea typeface="Lucida Sans Unicode" pitchFamily="2"/>
              <a:cs typeface="Lucida Sans Unicode" pitchFamily="2"/>
            </a:endParaRPr>
          </a:p>
        </p:txBody>
      </p:sp>
      <p:sp>
        <p:nvSpPr>
          <p:cNvPr id="5" name="CaixaDeTexto 4"/>
          <p:cNvSpPr txBox="1"/>
          <p:nvPr/>
        </p:nvSpPr>
        <p:spPr>
          <a:xfrm>
            <a:off x="360000" y="2160000"/>
            <a:ext cx="8280000" cy="5211000"/>
          </a:xfrm>
          <a:prstGeom prst="rect">
            <a:avLst/>
          </a:prstGeom>
          <a:noFill/>
          <a:ln>
            <a:noFill/>
          </a:ln>
        </p:spPr>
        <p:txBody>
          <a:bodyPr vert="horz" wrap="none" lIns="90000" tIns="45000" rIns="90000" bIns="45000" compatLnSpc="1">
            <a:spAutoFit/>
          </a:bodyPr>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t-BR" sz="2400" b="0" i="0" u="none" strike="noStrike" baseline="0">
                <a:ln>
                  <a:noFill/>
                </a:ln>
                <a:solidFill>
                  <a:srgbClr val="FFFFFF"/>
                </a:solidFill>
                <a:latin typeface="Times New Roman" pitchFamily="18"/>
                <a:ea typeface="Lucida Sans Unicode" pitchFamily="2"/>
                <a:cs typeface="Lucida Sans Unicode" pitchFamily="2"/>
              </a:rPr>
              <a:t>1. Se o icms st  não estiver computado no valor contábel da dime  o valor adicionado será diferente do apresentado;</a:t>
            </a: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t-BR" sz="2400" b="0" i="0" u="none" strike="noStrike" baseline="0">
                <a:ln>
                  <a:noFill/>
                </a:ln>
                <a:solidFill>
                  <a:srgbClr val="FFFFFF"/>
                </a:solidFill>
                <a:latin typeface="Times New Roman" pitchFamily="18"/>
                <a:ea typeface="Lucida Sans Unicode" pitchFamily="2"/>
                <a:cs typeface="Lucida Sans Unicode" pitchFamily="2"/>
              </a:rPr>
              <a:t>2. Os cálculos apresentados são decorrentes da operação da nota  emitida pelo estabelecimento substituto;</a:t>
            </a: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t-BR" sz="2400" b="0" i="0" u="none" strike="noStrike" baseline="0">
                <a:ln>
                  <a:noFill/>
                </a:ln>
                <a:solidFill>
                  <a:srgbClr val="FFFFFF"/>
                </a:solidFill>
                <a:latin typeface="Times New Roman" pitchFamily="18"/>
                <a:ea typeface="Lucida Sans Unicode" pitchFamily="2"/>
                <a:cs typeface="Lucida Sans Unicode" pitchFamily="2"/>
              </a:rPr>
              <a:t>3. Somente é possível calcular o valo adicionado com icms ste se o imposto estiver destacado ou informado. Por estimativa ocorrerá erros;</a:t>
            </a: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t-BR" sz="2400" b="0" i="0" u="none" strike="noStrike" baseline="0">
                <a:ln>
                  <a:noFill/>
                </a:ln>
                <a:solidFill>
                  <a:srgbClr val="FFFFFF"/>
                </a:solidFill>
                <a:latin typeface="Times New Roman" pitchFamily="18"/>
                <a:ea typeface="Lucida Sans Unicode" pitchFamily="2"/>
                <a:cs typeface="Lucida Sans Unicode" pitchFamily="2"/>
              </a:rPr>
              <a:t>4. Se nas operações da cadeia de distribuição das mercadorias com st não tiver o destaque mas se efetuando exclusão do icms st informado pelo produtor e na cadeia  for considerado custo não haverá prejuízos significativos para os municípios.</a:t>
            </a: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t-BR" sz="2400" b="0" i="0" u="none" strike="noStrike" baseline="0">
                <a:ln>
                  <a:noFill/>
                </a:ln>
                <a:solidFill>
                  <a:srgbClr val="FFFFFF"/>
                </a:solidFill>
                <a:latin typeface="Times New Roman" pitchFamily="18"/>
                <a:ea typeface="Lucida Sans Unicode" pitchFamily="2"/>
                <a:cs typeface="Lucida Sans Unicode" pitchFamily="2"/>
              </a:rPr>
              <a:t>5. A forma  calculada sem exclusão do icms st do susbstituto tributário, o va  está majorado, ou  seja, a maior no referido estabelecimento,  na importância do icms st.</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Forma livre 1"/>
          <p:cNvSpPr/>
          <p:nvPr/>
        </p:nvSpPr>
        <p:spPr>
          <a:xfrm>
            <a:off x="457200" y="227160"/>
            <a:ext cx="8229600" cy="118871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ctr" anchorCtr="0" compatLnSpc="1"/>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3" name="Forma livre 2"/>
          <p:cNvSpPr/>
          <p:nvPr/>
        </p:nvSpPr>
        <p:spPr>
          <a:xfrm>
            <a:off x="714240" y="1214280"/>
            <a:ext cx="7929720" cy="47865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t" anchorCtr="0" compatLnSpc="1"/>
          <a:lstStyle/>
          <a:p>
            <a:pPr marL="0" marR="0" lvl="0" indent="0" algn="ctr" rtl="0" hangingPunct="0">
              <a:lnSpc>
                <a:spcPct val="100000"/>
              </a:lnSpc>
              <a:spcBef>
                <a:spcPts val="799"/>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3200" b="0" i="0" u="none" strike="noStrike" baseline="0">
              <a:ln>
                <a:noFill/>
              </a:ln>
              <a:solidFill>
                <a:srgbClr val="000000"/>
              </a:solidFill>
              <a:effectLst>
                <a:outerShdw dist="17961" dir="2700000">
                  <a:scrgbClr r="0" g="0" b="0"/>
                </a:outerShdw>
              </a:effectLst>
              <a:latin typeface="Times New Roman" pitchFamily="18"/>
              <a:ea typeface="Lucida Sans Unicode" pitchFamily="2"/>
              <a:cs typeface="Lucida Sans Unicode" pitchFamily="2"/>
            </a:endParaRPr>
          </a:p>
          <a:p>
            <a:pPr marL="0" marR="0" lvl="0" indent="0" algn="ctr" rtl="0" hangingPunct="0">
              <a:lnSpc>
                <a:spcPct val="100000"/>
              </a:lnSpc>
              <a:spcBef>
                <a:spcPts val="799"/>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3200" b="0" i="0" u="none" strike="noStrike" baseline="0">
              <a:ln>
                <a:noFill/>
              </a:ln>
              <a:solidFill>
                <a:srgbClr val="000000"/>
              </a:solidFill>
              <a:effectLst>
                <a:outerShdw dist="17961" dir="2700000">
                  <a:scrgbClr r="0" g="0" b="0"/>
                </a:outerShdw>
              </a:effectLst>
              <a:latin typeface="Times New Roman" pitchFamily="18"/>
              <a:ea typeface="Lucida Sans Unicode" pitchFamily="2"/>
              <a:cs typeface="Lucida Sans Unicode" pitchFamily="2"/>
            </a:endParaRPr>
          </a:p>
        </p:txBody>
      </p:sp>
      <p:sp>
        <p:nvSpPr>
          <p:cNvPr id="4" name="CaixaDeTexto 3"/>
          <p:cNvSpPr txBox="1"/>
          <p:nvPr/>
        </p:nvSpPr>
        <p:spPr>
          <a:xfrm>
            <a:off x="720000" y="180000"/>
            <a:ext cx="7560000" cy="456119"/>
          </a:xfrm>
          <a:prstGeom prst="rect">
            <a:avLst/>
          </a:prstGeom>
          <a:noFill/>
          <a:ln>
            <a:noFill/>
          </a:ln>
        </p:spPr>
        <p:txBody>
          <a:bodyPr vert="horz" wrap="none" lIns="90000" tIns="45000" rIns="90000" bIns="45000" compatLnSpc="1">
            <a:spAutoFit/>
          </a:bodyPr>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2400" b="1" i="0" u="none" strike="noStrike" baseline="0">
                <a:ln>
                  <a:noFill/>
                </a:ln>
                <a:solidFill>
                  <a:srgbClr val="FF0000"/>
                </a:solidFill>
                <a:latin typeface="Times New Roman" pitchFamily="18"/>
                <a:ea typeface="Lucida Sans Unicode" pitchFamily="2"/>
                <a:cs typeface="Lucida Sans Unicode" pitchFamily="2"/>
              </a:rPr>
              <a:t>CONCEITO DE VALOR ADICIONADO</a:t>
            </a:r>
          </a:p>
        </p:txBody>
      </p:sp>
      <p:sp>
        <p:nvSpPr>
          <p:cNvPr id="5" name="CaixaDeTexto 4"/>
          <p:cNvSpPr txBox="1"/>
          <p:nvPr/>
        </p:nvSpPr>
        <p:spPr>
          <a:xfrm>
            <a:off x="900000" y="980728"/>
            <a:ext cx="7560432" cy="4953749"/>
          </a:xfrm>
          <a:prstGeom prst="rect">
            <a:avLst/>
          </a:prstGeom>
          <a:noFill/>
          <a:ln>
            <a:noFill/>
          </a:ln>
        </p:spPr>
        <p:txBody>
          <a:bodyPr vert="horz" wrap="square" lIns="90000" tIns="45000" rIns="90000" bIns="45000" compatLnSpc="1">
            <a:spAutoFit/>
          </a:bodyPr>
          <a:lstStyle/>
          <a:p>
            <a:pPr marL="0" marR="0" lvl="0" indent="0" algn="l" rtl="0" hangingPunct="1">
              <a:lnSpc>
                <a:spcPct val="95000"/>
              </a:lnSpc>
              <a:spcBef>
                <a:spcPts val="1998"/>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2000" b="1" i="0" u="none" strike="noStrike" baseline="0" dirty="0">
                <a:ln>
                  <a:noFill/>
                </a:ln>
                <a:solidFill>
                  <a:srgbClr val="FFFFFF"/>
                </a:solidFill>
                <a:latin typeface="Times New Roman" pitchFamily="18"/>
                <a:ea typeface="Lucida Sans Unicode" pitchFamily="2"/>
                <a:cs typeface="Lucida Sans Unicode" pitchFamily="2"/>
              </a:rPr>
              <a:t>Art. 3º 25% (</a:t>
            </a:r>
            <a:r>
              <a:rPr lang="en-GB" sz="2000" b="1" i="0" u="none" strike="noStrike" baseline="0" dirty="0" err="1">
                <a:ln>
                  <a:noFill/>
                </a:ln>
                <a:solidFill>
                  <a:srgbClr val="FFFFFF"/>
                </a:solidFill>
                <a:latin typeface="Times New Roman" pitchFamily="18"/>
                <a:ea typeface="Lucida Sans Unicode" pitchFamily="2"/>
                <a:cs typeface="Lucida Sans Unicode" pitchFamily="2"/>
              </a:rPr>
              <a:t>vinte</a:t>
            </a:r>
            <a:r>
              <a:rPr lang="en-GB" sz="2000" b="1" i="0" u="none" strike="noStrike" baseline="0" dirty="0">
                <a:ln>
                  <a:noFill/>
                </a:ln>
                <a:solidFill>
                  <a:srgbClr val="FFFFFF"/>
                </a:solidFill>
                <a:latin typeface="Times New Roman" pitchFamily="18"/>
                <a:ea typeface="Lucida Sans Unicode" pitchFamily="2"/>
                <a:cs typeface="Lucida Sans Unicode" pitchFamily="2"/>
              </a:rPr>
              <a:t> e </a:t>
            </a:r>
            <a:r>
              <a:rPr lang="en-GB" sz="2000" b="1" i="0" u="none" strike="noStrike" baseline="0" dirty="0" err="1">
                <a:ln>
                  <a:noFill/>
                </a:ln>
                <a:solidFill>
                  <a:srgbClr val="FFFFFF"/>
                </a:solidFill>
                <a:latin typeface="Times New Roman" pitchFamily="18"/>
                <a:ea typeface="Lucida Sans Unicode" pitchFamily="2"/>
                <a:cs typeface="Lucida Sans Unicode" pitchFamily="2"/>
              </a:rPr>
              <a:t>cinco</a:t>
            </a:r>
            <a:r>
              <a:rPr lang="en-GB" sz="2000" b="1" i="0" u="none" strike="noStrike" baseline="0" dirty="0">
                <a:ln>
                  <a:noFill/>
                </a:ln>
                <a:solidFill>
                  <a:srgbClr val="FFFFFF"/>
                </a:solidFill>
                <a:latin typeface="Times New Roman" pitchFamily="18"/>
                <a:ea typeface="Lucida Sans Unicode" pitchFamily="2"/>
                <a:cs typeface="Lucida Sans Unicode" pitchFamily="2"/>
              </a:rPr>
              <a:t> </a:t>
            </a:r>
            <a:r>
              <a:rPr lang="en-GB" sz="2000" b="1" i="0" u="none" strike="noStrike" baseline="0" dirty="0" err="1">
                <a:ln>
                  <a:noFill/>
                </a:ln>
                <a:solidFill>
                  <a:srgbClr val="FFFFFF"/>
                </a:solidFill>
                <a:latin typeface="Times New Roman" pitchFamily="18"/>
                <a:ea typeface="Lucida Sans Unicode" pitchFamily="2"/>
                <a:cs typeface="Lucida Sans Unicode" pitchFamily="2"/>
              </a:rPr>
              <a:t>por</a:t>
            </a:r>
            <a:r>
              <a:rPr lang="en-GB" sz="2000" b="1" i="0" u="none" strike="noStrike" baseline="0" dirty="0">
                <a:ln>
                  <a:noFill/>
                </a:ln>
                <a:solidFill>
                  <a:srgbClr val="FFFFFF"/>
                </a:solidFill>
                <a:latin typeface="Times New Roman" pitchFamily="18"/>
                <a:ea typeface="Lucida Sans Unicode" pitchFamily="2"/>
                <a:cs typeface="Lucida Sans Unicode" pitchFamily="2"/>
              </a:rPr>
              <a:t> cento) do </a:t>
            </a:r>
            <a:r>
              <a:rPr lang="en-GB" sz="2000" b="1" i="0" u="none" strike="noStrike" baseline="0" dirty="0" err="1">
                <a:ln>
                  <a:noFill/>
                </a:ln>
                <a:solidFill>
                  <a:srgbClr val="FFFFFF"/>
                </a:solidFill>
                <a:latin typeface="Times New Roman" pitchFamily="18"/>
                <a:ea typeface="Lucida Sans Unicode" pitchFamily="2"/>
                <a:cs typeface="Lucida Sans Unicode" pitchFamily="2"/>
              </a:rPr>
              <a:t>produto</a:t>
            </a:r>
            <a:r>
              <a:rPr lang="en-GB" sz="2000" b="1" i="0" u="none" strike="noStrike" baseline="0" dirty="0">
                <a:ln>
                  <a:noFill/>
                </a:ln>
                <a:solidFill>
                  <a:srgbClr val="FFFFFF"/>
                </a:solidFill>
                <a:latin typeface="Times New Roman" pitchFamily="18"/>
                <a:ea typeface="Lucida Sans Unicode" pitchFamily="2"/>
                <a:cs typeface="Lucida Sans Unicode" pitchFamily="2"/>
              </a:rPr>
              <a:t> da </a:t>
            </a:r>
            <a:r>
              <a:rPr lang="en-GB" sz="2000" b="1" i="0" u="none" strike="noStrike" baseline="0" dirty="0" err="1">
                <a:ln>
                  <a:noFill/>
                </a:ln>
                <a:solidFill>
                  <a:srgbClr val="FFFFFF"/>
                </a:solidFill>
                <a:latin typeface="Times New Roman" pitchFamily="18"/>
                <a:ea typeface="Lucida Sans Unicode" pitchFamily="2"/>
                <a:cs typeface="Lucida Sans Unicode" pitchFamily="2"/>
              </a:rPr>
              <a:t>arrecadação</a:t>
            </a:r>
            <a:r>
              <a:rPr lang="en-GB" sz="2000" b="1" i="0" u="none" strike="noStrike" baseline="0" dirty="0">
                <a:ln>
                  <a:noFill/>
                </a:ln>
                <a:solidFill>
                  <a:srgbClr val="FFFFFF"/>
                </a:solidFill>
                <a:latin typeface="Times New Roman" pitchFamily="18"/>
                <a:ea typeface="Lucida Sans Unicode" pitchFamily="2"/>
                <a:cs typeface="Lucida Sans Unicode" pitchFamily="2"/>
              </a:rPr>
              <a:t> do </a:t>
            </a:r>
            <a:r>
              <a:rPr lang="en-GB" sz="2000" b="1" i="0" u="none" strike="noStrike" baseline="0" dirty="0" err="1">
                <a:ln>
                  <a:noFill/>
                </a:ln>
                <a:solidFill>
                  <a:srgbClr val="FFFFFF"/>
                </a:solidFill>
                <a:latin typeface="Times New Roman" pitchFamily="18"/>
                <a:ea typeface="Lucida Sans Unicode" pitchFamily="2"/>
                <a:cs typeface="Lucida Sans Unicode" pitchFamily="2"/>
              </a:rPr>
              <a:t>Imposto</a:t>
            </a:r>
            <a:r>
              <a:rPr lang="en-GB" sz="2000" b="1" i="0" u="none" strike="noStrike" baseline="0" dirty="0">
                <a:ln>
                  <a:noFill/>
                </a:ln>
                <a:solidFill>
                  <a:srgbClr val="FFFFFF"/>
                </a:solidFill>
                <a:latin typeface="Times New Roman" pitchFamily="18"/>
                <a:ea typeface="Lucida Sans Unicode" pitchFamily="2"/>
                <a:cs typeface="Lucida Sans Unicode" pitchFamily="2"/>
              </a:rPr>
              <a:t> </a:t>
            </a:r>
            <a:r>
              <a:rPr lang="en-GB" sz="2000" b="1" i="0" u="none" strike="noStrike" baseline="0" dirty="0" err="1">
                <a:ln>
                  <a:noFill/>
                </a:ln>
                <a:solidFill>
                  <a:srgbClr val="FFFFFF"/>
                </a:solidFill>
                <a:latin typeface="Times New Roman" pitchFamily="18"/>
                <a:ea typeface="Lucida Sans Unicode" pitchFamily="2"/>
                <a:cs typeface="Lucida Sans Unicode" pitchFamily="2"/>
              </a:rPr>
              <a:t>sobre</a:t>
            </a:r>
            <a:r>
              <a:rPr lang="en-GB" sz="2000" b="1" i="0" u="none" strike="noStrike" baseline="0" dirty="0">
                <a:ln>
                  <a:noFill/>
                </a:ln>
                <a:solidFill>
                  <a:srgbClr val="FFFFFF"/>
                </a:solidFill>
                <a:latin typeface="Times New Roman" pitchFamily="18"/>
                <a:ea typeface="Lucida Sans Unicode" pitchFamily="2"/>
                <a:cs typeface="Lucida Sans Unicode" pitchFamily="2"/>
              </a:rPr>
              <a:t> </a:t>
            </a:r>
            <a:r>
              <a:rPr lang="en-GB" sz="2000" b="1" i="0" u="none" strike="noStrike" baseline="0" dirty="0" err="1">
                <a:ln>
                  <a:noFill/>
                </a:ln>
                <a:solidFill>
                  <a:srgbClr val="FFFFFF"/>
                </a:solidFill>
                <a:latin typeface="Times New Roman" pitchFamily="18"/>
                <a:ea typeface="Lucida Sans Unicode" pitchFamily="2"/>
                <a:cs typeface="Lucida Sans Unicode" pitchFamily="2"/>
              </a:rPr>
              <a:t>Operações</a:t>
            </a:r>
            <a:r>
              <a:rPr lang="en-GB" sz="2000" b="1" i="0" u="none" strike="noStrike" baseline="0" dirty="0">
                <a:ln>
                  <a:noFill/>
                </a:ln>
                <a:solidFill>
                  <a:srgbClr val="FFFFFF"/>
                </a:solidFill>
                <a:latin typeface="Times New Roman" pitchFamily="18"/>
                <a:ea typeface="Lucida Sans Unicode" pitchFamily="2"/>
                <a:cs typeface="Lucida Sans Unicode" pitchFamily="2"/>
              </a:rPr>
              <a:t> </a:t>
            </a:r>
            <a:r>
              <a:rPr lang="en-GB" sz="2000" b="1" i="0" u="none" strike="noStrike" baseline="0" dirty="0" err="1">
                <a:ln>
                  <a:noFill/>
                </a:ln>
                <a:solidFill>
                  <a:srgbClr val="FFFFFF"/>
                </a:solidFill>
                <a:latin typeface="Times New Roman" pitchFamily="18"/>
                <a:ea typeface="Lucida Sans Unicode" pitchFamily="2"/>
                <a:cs typeface="Lucida Sans Unicode" pitchFamily="2"/>
              </a:rPr>
              <a:t>relativas</a:t>
            </a:r>
            <a:r>
              <a:rPr lang="en-GB" sz="2000" b="1" i="0" u="none" strike="noStrike" baseline="0" dirty="0">
                <a:ln>
                  <a:noFill/>
                </a:ln>
                <a:solidFill>
                  <a:srgbClr val="FFFFFF"/>
                </a:solidFill>
                <a:latin typeface="Times New Roman" pitchFamily="18"/>
                <a:ea typeface="Lucida Sans Unicode" pitchFamily="2"/>
                <a:cs typeface="Lucida Sans Unicode" pitchFamily="2"/>
              </a:rPr>
              <a:t> à </a:t>
            </a:r>
            <a:r>
              <a:rPr lang="en-GB" sz="2000" b="1" i="0" u="none" strike="noStrike" baseline="0" dirty="0" err="1">
                <a:ln>
                  <a:noFill/>
                </a:ln>
                <a:solidFill>
                  <a:srgbClr val="FFFFFF"/>
                </a:solidFill>
                <a:latin typeface="Times New Roman" pitchFamily="18"/>
                <a:ea typeface="Lucida Sans Unicode" pitchFamily="2"/>
                <a:cs typeface="Lucida Sans Unicode" pitchFamily="2"/>
              </a:rPr>
              <a:t>Circulação</a:t>
            </a:r>
            <a:r>
              <a:rPr lang="en-GB" sz="2000" b="1" i="0" u="none" strike="noStrike" baseline="0" dirty="0">
                <a:ln>
                  <a:noFill/>
                </a:ln>
                <a:solidFill>
                  <a:srgbClr val="FFFFFF"/>
                </a:solidFill>
                <a:latin typeface="Times New Roman" pitchFamily="18"/>
                <a:ea typeface="Lucida Sans Unicode" pitchFamily="2"/>
                <a:cs typeface="Lucida Sans Unicode" pitchFamily="2"/>
              </a:rPr>
              <a:t> de </a:t>
            </a:r>
            <a:r>
              <a:rPr lang="en-GB" sz="2000" b="1" i="0" u="none" strike="noStrike" baseline="0" dirty="0" err="1">
                <a:ln>
                  <a:noFill/>
                </a:ln>
                <a:solidFill>
                  <a:srgbClr val="FFFFFF"/>
                </a:solidFill>
                <a:latin typeface="Times New Roman" pitchFamily="18"/>
                <a:ea typeface="Lucida Sans Unicode" pitchFamily="2"/>
                <a:cs typeface="Lucida Sans Unicode" pitchFamily="2"/>
              </a:rPr>
              <a:t>Mercadorias</a:t>
            </a:r>
            <a:r>
              <a:rPr lang="en-GB" sz="2000" b="1" i="0" u="none" strike="noStrike" baseline="0" dirty="0">
                <a:ln>
                  <a:noFill/>
                </a:ln>
                <a:solidFill>
                  <a:srgbClr val="FFFFFF"/>
                </a:solidFill>
                <a:latin typeface="Times New Roman" pitchFamily="18"/>
                <a:ea typeface="Lucida Sans Unicode" pitchFamily="2"/>
                <a:cs typeface="Lucida Sans Unicode" pitchFamily="2"/>
              </a:rPr>
              <a:t> e </a:t>
            </a:r>
            <a:r>
              <a:rPr lang="en-GB" sz="2000" b="1" i="0" u="none" strike="noStrike" baseline="0" dirty="0" err="1">
                <a:ln>
                  <a:noFill/>
                </a:ln>
                <a:solidFill>
                  <a:srgbClr val="FFFFFF"/>
                </a:solidFill>
                <a:latin typeface="Times New Roman" pitchFamily="18"/>
                <a:ea typeface="Lucida Sans Unicode" pitchFamily="2"/>
                <a:cs typeface="Lucida Sans Unicode" pitchFamily="2"/>
              </a:rPr>
              <a:t>sobre</a:t>
            </a:r>
            <a:r>
              <a:rPr lang="en-GB" sz="2000" b="1" i="0" u="none" strike="noStrike" baseline="0" dirty="0">
                <a:ln>
                  <a:noFill/>
                </a:ln>
                <a:solidFill>
                  <a:srgbClr val="FFFFFF"/>
                </a:solidFill>
                <a:latin typeface="Times New Roman" pitchFamily="18"/>
                <a:ea typeface="Lucida Sans Unicode" pitchFamily="2"/>
                <a:cs typeface="Lucida Sans Unicode" pitchFamily="2"/>
              </a:rPr>
              <a:t> </a:t>
            </a:r>
            <a:r>
              <a:rPr lang="en-GB" sz="2000" b="1" i="0" u="none" strike="noStrike" baseline="0" dirty="0" err="1">
                <a:ln>
                  <a:noFill/>
                </a:ln>
                <a:solidFill>
                  <a:srgbClr val="FFFFFF"/>
                </a:solidFill>
                <a:latin typeface="Times New Roman" pitchFamily="18"/>
                <a:ea typeface="Lucida Sans Unicode" pitchFamily="2"/>
                <a:cs typeface="Lucida Sans Unicode" pitchFamily="2"/>
              </a:rPr>
              <a:t>Prestação</a:t>
            </a:r>
            <a:r>
              <a:rPr lang="en-GB" sz="2000" b="1" i="0" u="none" strike="noStrike" baseline="0" dirty="0">
                <a:ln>
                  <a:noFill/>
                </a:ln>
                <a:solidFill>
                  <a:srgbClr val="FFFFFF"/>
                </a:solidFill>
                <a:latin typeface="Times New Roman" pitchFamily="18"/>
                <a:ea typeface="Lucida Sans Unicode" pitchFamily="2"/>
                <a:cs typeface="Lucida Sans Unicode" pitchFamily="2"/>
              </a:rPr>
              <a:t> de </a:t>
            </a:r>
            <a:r>
              <a:rPr lang="en-GB" sz="2000" b="1" i="0" u="none" strike="noStrike" baseline="0" dirty="0" err="1">
                <a:ln>
                  <a:noFill/>
                </a:ln>
                <a:solidFill>
                  <a:srgbClr val="FFFFFF"/>
                </a:solidFill>
                <a:latin typeface="Times New Roman" pitchFamily="18"/>
                <a:ea typeface="Lucida Sans Unicode" pitchFamily="2"/>
                <a:cs typeface="Lucida Sans Unicode" pitchFamily="2"/>
              </a:rPr>
              <a:t>Serviços</a:t>
            </a:r>
            <a:r>
              <a:rPr lang="en-GB" sz="2000" b="1" i="0" u="none" strike="noStrike" baseline="0" dirty="0">
                <a:ln>
                  <a:noFill/>
                </a:ln>
                <a:solidFill>
                  <a:srgbClr val="FFFFFF"/>
                </a:solidFill>
                <a:latin typeface="Times New Roman" pitchFamily="18"/>
                <a:ea typeface="Lucida Sans Unicode" pitchFamily="2"/>
                <a:cs typeface="Lucida Sans Unicode" pitchFamily="2"/>
              </a:rPr>
              <a:t> de </a:t>
            </a:r>
            <a:r>
              <a:rPr lang="en-GB" sz="2000" b="1" i="0" u="none" strike="noStrike" baseline="0" dirty="0" err="1">
                <a:ln>
                  <a:noFill/>
                </a:ln>
                <a:solidFill>
                  <a:srgbClr val="FFFFFF"/>
                </a:solidFill>
                <a:latin typeface="Times New Roman" pitchFamily="18"/>
                <a:ea typeface="Lucida Sans Unicode" pitchFamily="2"/>
                <a:cs typeface="Lucida Sans Unicode" pitchFamily="2"/>
              </a:rPr>
              <a:t>Transporte</a:t>
            </a:r>
            <a:r>
              <a:rPr lang="en-GB" sz="2000" b="1" i="0" u="none" strike="noStrike" baseline="0" dirty="0">
                <a:ln>
                  <a:noFill/>
                </a:ln>
                <a:solidFill>
                  <a:srgbClr val="FFFFFF"/>
                </a:solidFill>
                <a:latin typeface="Times New Roman" pitchFamily="18"/>
                <a:ea typeface="Lucida Sans Unicode" pitchFamily="2"/>
                <a:cs typeface="Lucida Sans Unicode" pitchFamily="2"/>
              </a:rPr>
              <a:t> </a:t>
            </a:r>
            <a:r>
              <a:rPr lang="en-GB" sz="2000" b="1" i="0" u="none" strike="noStrike" baseline="0" dirty="0" err="1">
                <a:ln>
                  <a:noFill/>
                </a:ln>
                <a:solidFill>
                  <a:srgbClr val="FFFFFF"/>
                </a:solidFill>
                <a:latin typeface="Times New Roman" pitchFamily="18"/>
                <a:ea typeface="Lucida Sans Unicode" pitchFamily="2"/>
                <a:cs typeface="Lucida Sans Unicode" pitchFamily="2"/>
              </a:rPr>
              <a:t>Interestadual</a:t>
            </a:r>
            <a:r>
              <a:rPr lang="en-GB" sz="2000" b="1" i="0" u="none" strike="noStrike" baseline="0" dirty="0">
                <a:ln>
                  <a:noFill/>
                </a:ln>
                <a:solidFill>
                  <a:srgbClr val="FFFFFF"/>
                </a:solidFill>
                <a:latin typeface="Times New Roman" pitchFamily="18"/>
                <a:ea typeface="Lucida Sans Unicode" pitchFamily="2"/>
                <a:cs typeface="Lucida Sans Unicode" pitchFamily="2"/>
              </a:rPr>
              <a:t> e </a:t>
            </a:r>
            <a:r>
              <a:rPr lang="en-GB" sz="2000" b="1" i="0" u="none" strike="noStrike" baseline="0" dirty="0" err="1">
                <a:ln>
                  <a:noFill/>
                </a:ln>
                <a:solidFill>
                  <a:srgbClr val="FFFFFF"/>
                </a:solidFill>
                <a:latin typeface="Times New Roman" pitchFamily="18"/>
                <a:ea typeface="Lucida Sans Unicode" pitchFamily="2"/>
                <a:cs typeface="Lucida Sans Unicode" pitchFamily="2"/>
              </a:rPr>
              <a:t>Intermunicipal</a:t>
            </a:r>
            <a:r>
              <a:rPr lang="en-GB" sz="2000" b="1" i="0" u="none" strike="noStrike" baseline="0" dirty="0">
                <a:ln>
                  <a:noFill/>
                </a:ln>
                <a:solidFill>
                  <a:srgbClr val="FFFFFF"/>
                </a:solidFill>
                <a:latin typeface="Times New Roman" pitchFamily="18"/>
                <a:ea typeface="Lucida Sans Unicode" pitchFamily="2"/>
                <a:cs typeface="Lucida Sans Unicode" pitchFamily="2"/>
              </a:rPr>
              <a:t> e de </a:t>
            </a:r>
            <a:r>
              <a:rPr lang="en-GB" sz="2000" b="1" i="0" u="none" strike="noStrike" baseline="0" dirty="0" err="1">
                <a:ln>
                  <a:noFill/>
                </a:ln>
                <a:solidFill>
                  <a:srgbClr val="FFFFFF"/>
                </a:solidFill>
                <a:latin typeface="Times New Roman" pitchFamily="18"/>
                <a:ea typeface="Lucida Sans Unicode" pitchFamily="2"/>
                <a:cs typeface="Lucida Sans Unicode" pitchFamily="2"/>
              </a:rPr>
              <a:t>Comunicação</a:t>
            </a:r>
            <a:r>
              <a:rPr lang="en-GB" sz="2000" b="1" i="0" u="none" strike="noStrike" baseline="0" dirty="0">
                <a:ln>
                  <a:noFill/>
                </a:ln>
                <a:solidFill>
                  <a:srgbClr val="FFFFFF"/>
                </a:solidFill>
                <a:latin typeface="Times New Roman" pitchFamily="18"/>
                <a:ea typeface="Lucida Sans Unicode" pitchFamily="2"/>
                <a:cs typeface="Lucida Sans Unicode" pitchFamily="2"/>
              </a:rPr>
              <a:t> </a:t>
            </a:r>
            <a:r>
              <a:rPr lang="en-GB" sz="2000" b="1" i="0" u="none" strike="noStrike" baseline="0" dirty="0" err="1">
                <a:ln>
                  <a:noFill/>
                </a:ln>
                <a:solidFill>
                  <a:srgbClr val="FFFFFF"/>
                </a:solidFill>
                <a:latin typeface="Times New Roman" pitchFamily="18"/>
                <a:ea typeface="Lucida Sans Unicode" pitchFamily="2"/>
                <a:cs typeface="Lucida Sans Unicode" pitchFamily="2"/>
              </a:rPr>
              <a:t>serão</a:t>
            </a:r>
            <a:r>
              <a:rPr lang="en-GB" sz="2000" b="1" i="0" u="none" strike="noStrike" baseline="0" dirty="0">
                <a:ln>
                  <a:noFill/>
                </a:ln>
                <a:solidFill>
                  <a:srgbClr val="FFFFFF"/>
                </a:solidFill>
                <a:latin typeface="Times New Roman" pitchFamily="18"/>
                <a:ea typeface="Lucida Sans Unicode" pitchFamily="2"/>
                <a:cs typeface="Lucida Sans Unicode" pitchFamily="2"/>
              </a:rPr>
              <a:t> </a:t>
            </a:r>
            <a:r>
              <a:rPr lang="en-GB" sz="2000" b="1" i="0" u="none" strike="noStrike" baseline="0" dirty="0" err="1">
                <a:ln>
                  <a:noFill/>
                </a:ln>
                <a:solidFill>
                  <a:srgbClr val="FFFFFF"/>
                </a:solidFill>
                <a:latin typeface="Times New Roman" pitchFamily="18"/>
                <a:ea typeface="Lucida Sans Unicode" pitchFamily="2"/>
                <a:cs typeface="Lucida Sans Unicode" pitchFamily="2"/>
              </a:rPr>
              <a:t>creditados</a:t>
            </a:r>
            <a:r>
              <a:rPr lang="en-GB" sz="2000" b="1" i="0" u="none" strike="noStrike" baseline="0" dirty="0">
                <a:ln>
                  <a:noFill/>
                </a:ln>
                <a:solidFill>
                  <a:srgbClr val="FFFFFF"/>
                </a:solidFill>
                <a:latin typeface="Times New Roman" pitchFamily="18"/>
                <a:ea typeface="Lucida Sans Unicode" pitchFamily="2"/>
                <a:cs typeface="Lucida Sans Unicode" pitchFamily="2"/>
              </a:rPr>
              <a:t>, </a:t>
            </a:r>
            <a:r>
              <a:rPr lang="en-GB" sz="2000" b="1" i="0" u="none" strike="noStrike" baseline="0" dirty="0" err="1">
                <a:ln>
                  <a:noFill/>
                </a:ln>
                <a:solidFill>
                  <a:srgbClr val="FFFFFF"/>
                </a:solidFill>
                <a:latin typeface="Times New Roman" pitchFamily="18"/>
                <a:ea typeface="Lucida Sans Unicode" pitchFamily="2"/>
                <a:cs typeface="Lucida Sans Unicode" pitchFamily="2"/>
              </a:rPr>
              <a:t>pelos</a:t>
            </a:r>
            <a:r>
              <a:rPr lang="en-GB" sz="2000" b="1" i="0" u="none" strike="noStrike" baseline="0" dirty="0">
                <a:ln>
                  <a:noFill/>
                </a:ln>
                <a:solidFill>
                  <a:srgbClr val="FFFFFF"/>
                </a:solidFill>
                <a:latin typeface="Times New Roman" pitchFamily="18"/>
                <a:ea typeface="Lucida Sans Unicode" pitchFamily="2"/>
                <a:cs typeface="Lucida Sans Unicode" pitchFamily="2"/>
              </a:rPr>
              <a:t> </a:t>
            </a:r>
            <a:r>
              <a:rPr lang="en-GB" sz="2000" b="1" i="0" u="none" strike="noStrike" baseline="0" dirty="0" err="1">
                <a:ln>
                  <a:noFill/>
                </a:ln>
                <a:solidFill>
                  <a:srgbClr val="FFFFFF"/>
                </a:solidFill>
                <a:latin typeface="Times New Roman" pitchFamily="18"/>
                <a:ea typeface="Lucida Sans Unicode" pitchFamily="2"/>
                <a:cs typeface="Lucida Sans Unicode" pitchFamily="2"/>
              </a:rPr>
              <a:t>Estados</a:t>
            </a:r>
            <a:r>
              <a:rPr lang="en-GB" sz="2000" b="1" i="0" u="none" strike="noStrike" baseline="0" dirty="0">
                <a:ln>
                  <a:noFill/>
                </a:ln>
                <a:solidFill>
                  <a:srgbClr val="FFFFFF"/>
                </a:solidFill>
                <a:latin typeface="Times New Roman" pitchFamily="18"/>
                <a:ea typeface="Lucida Sans Unicode" pitchFamily="2"/>
                <a:cs typeface="Lucida Sans Unicode" pitchFamily="2"/>
              </a:rPr>
              <a:t>, </a:t>
            </a:r>
            <a:r>
              <a:rPr lang="en-GB" sz="2000" b="1" i="0" u="none" strike="noStrike" baseline="0" dirty="0" err="1">
                <a:ln>
                  <a:noFill/>
                </a:ln>
                <a:solidFill>
                  <a:srgbClr val="FFFFFF"/>
                </a:solidFill>
                <a:latin typeface="Times New Roman" pitchFamily="18"/>
                <a:ea typeface="Lucida Sans Unicode" pitchFamily="2"/>
                <a:cs typeface="Lucida Sans Unicode" pitchFamily="2"/>
              </a:rPr>
              <a:t>aos</a:t>
            </a:r>
            <a:r>
              <a:rPr lang="en-GB" sz="2000" b="1" i="0" u="none" strike="noStrike" baseline="0" dirty="0">
                <a:ln>
                  <a:noFill/>
                </a:ln>
                <a:solidFill>
                  <a:srgbClr val="FFFFFF"/>
                </a:solidFill>
                <a:latin typeface="Times New Roman" pitchFamily="18"/>
                <a:ea typeface="Lucida Sans Unicode" pitchFamily="2"/>
                <a:cs typeface="Lucida Sans Unicode" pitchFamily="2"/>
              </a:rPr>
              <a:t> </a:t>
            </a:r>
            <a:r>
              <a:rPr lang="en-GB" sz="2000" b="1" i="0" u="none" strike="noStrike" baseline="0" dirty="0" err="1">
                <a:ln>
                  <a:noFill/>
                </a:ln>
                <a:solidFill>
                  <a:srgbClr val="FFFFFF"/>
                </a:solidFill>
                <a:latin typeface="Times New Roman" pitchFamily="18"/>
                <a:ea typeface="Lucida Sans Unicode" pitchFamily="2"/>
                <a:cs typeface="Lucida Sans Unicode" pitchFamily="2"/>
              </a:rPr>
              <a:t>respectivos</a:t>
            </a:r>
            <a:r>
              <a:rPr lang="en-GB" sz="2000" b="1" i="0" u="none" strike="noStrike" baseline="0" dirty="0">
                <a:ln>
                  <a:noFill/>
                </a:ln>
                <a:solidFill>
                  <a:srgbClr val="FFFFFF"/>
                </a:solidFill>
                <a:latin typeface="Times New Roman" pitchFamily="18"/>
                <a:ea typeface="Lucida Sans Unicode" pitchFamily="2"/>
                <a:cs typeface="Lucida Sans Unicode" pitchFamily="2"/>
              </a:rPr>
              <a:t> </a:t>
            </a:r>
            <a:r>
              <a:rPr lang="en-GB" sz="2000" b="1" i="0" u="none" strike="noStrike" baseline="0" dirty="0" err="1">
                <a:ln>
                  <a:noFill/>
                </a:ln>
                <a:solidFill>
                  <a:srgbClr val="FFFFFF"/>
                </a:solidFill>
                <a:latin typeface="Times New Roman" pitchFamily="18"/>
                <a:ea typeface="Lucida Sans Unicode" pitchFamily="2"/>
                <a:cs typeface="Lucida Sans Unicode" pitchFamily="2"/>
              </a:rPr>
              <a:t>Municípios</a:t>
            </a:r>
            <a:r>
              <a:rPr lang="en-GB" sz="2000" b="1" i="0" u="none" strike="noStrike" baseline="0" dirty="0">
                <a:ln>
                  <a:noFill/>
                </a:ln>
                <a:solidFill>
                  <a:srgbClr val="FFFFFF"/>
                </a:solidFill>
                <a:latin typeface="Times New Roman" pitchFamily="18"/>
                <a:ea typeface="Lucida Sans Unicode" pitchFamily="2"/>
                <a:cs typeface="Lucida Sans Unicode" pitchFamily="2"/>
              </a:rPr>
              <a:t>, </a:t>
            </a:r>
            <a:r>
              <a:rPr lang="en-GB" sz="2000" b="1" i="0" u="none" strike="noStrike" baseline="0" dirty="0" err="1">
                <a:ln>
                  <a:noFill/>
                </a:ln>
                <a:solidFill>
                  <a:srgbClr val="FFFFFF"/>
                </a:solidFill>
                <a:latin typeface="Times New Roman" pitchFamily="18"/>
                <a:ea typeface="Lucida Sans Unicode" pitchFamily="2"/>
                <a:cs typeface="Lucida Sans Unicode" pitchFamily="2"/>
              </a:rPr>
              <a:t>conforme</a:t>
            </a:r>
            <a:r>
              <a:rPr lang="en-GB" sz="2000" b="1" i="0" u="none" strike="noStrike" baseline="0" dirty="0">
                <a:ln>
                  <a:noFill/>
                </a:ln>
                <a:solidFill>
                  <a:srgbClr val="FFFFFF"/>
                </a:solidFill>
                <a:latin typeface="Times New Roman" pitchFamily="18"/>
                <a:ea typeface="Lucida Sans Unicode" pitchFamily="2"/>
                <a:cs typeface="Lucida Sans Unicode" pitchFamily="2"/>
              </a:rPr>
              <a:t> </a:t>
            </a:r>
            <a:r>
              <a:rPr lang="en-GB" sz="2000" b="1" i="0" u="none" strike="noStrike" baseline="0" dirty="0" err="1">
                <a:ln>
                  <a:noFill/>
                </a:ln>
                <a:solidFill>
                  <a:srgbClr val="FFFFFF"/>
                </a:solidFill>
                <a:latin typeface="Times New Roman" pitchFamily="18"/>
                <a:ea typeface="Lucida Sans Unicode" pitchFamily="2"/>
                <a:cs typeface="Lucida Sans Unicode" pitchFamily="2"/>
              </a:rPr>
              <a:t>os</a:t>
            </a:r>
            <a:r>
              <a:rPr lang="en-GB" sz="2000" b="1" i="0" u="none" strike="noStrike" baseline="0" dirty="0">
                <a:ln>
                  <a:noFill/>
                </a:ln>
                <a:solidFill>
                  <a:srgbClr val="FFFFFF"/>
                </a:solidFill>
                <a:latin typeface="Times New Roman" pitchFamily="18"/>
                <a:ea typeface="Lucida Sans Unicode" pitchFamily="2"/>
                <a:cs typeface="Lucida Sans Unicode" pitchFamily="2"/>
              </a:rPr>
              <a:t> </a:t>
            </a:r>
            <a:r>
              <a:rPr lang="en-GB" sz="2000" b="1" i="0" u="none" strike="noStrike" baseline="0" dirty="0" err="1">
                <a:ln>
                  <a:noFill/>
                </a:ln>
                <a:solidFill>
                  <a:srgbClr val="FFFFFF"/>
                </a:solidFill>
                <a:latin typeface="Times New Roman" pitchFamily="18"/>
                <a:ea typeface="Lucida Sans Unicode" pitchFamily="2"/>
                <a:cs typeface="Lucida Sans Unicode" pitchFamily="2"/>
              </a:rPr>
              <a:t>seguintes</a:t>
            </a:r>
            <a:r>
              <a:rPr lang="en-GB" sz="2000" b="1" i="0" u="none" strike="noStrike" baseline="0" dirty="0">
                <a:ln>
                  <a:noFill/>
                </a:ln>
                <a:solidFill>
                  <a:srgbClr val="FFFFFF"/>
                </a:solidFill>
                <a:latin typeface="Times New Roman" pitchFamily="18"/>
                <a:ea typeface="Lucida Sans Unicode" pitchFamily="2"/>
                <a:cs typeface="Lucida Sans Unicode" pitchFamily="2"/>
              </a:rPr>
              <a:t> </a:t>
            </a:r>
            <a:r>
              <a:rPr lang="en-GB" sz="2000" b="1" i="0" u="none" strike="noStrike" baseline="0" dirty="0" err="1">
                <a:ln>
                  <a:noFill/>
                </a:ln>
                <a:solidFill>
                  <a:srgbClr val="FFFFFF"/>
                </a:solidFill>
                <a:latin typeface="Times New Roman" pitchFamily="18"/>
                <a:ea typeface="Lucida Sans Unicode" pitchFamily="2"/>
                <a:cs typeface="Lucida Sans Unicode" pitchFamily="2"/>
              </a:rPr>
              <a:t>critérios</a:t>
            </a:r>
            <a:r>
              <a:rPr lang="en-GB" sz="2000" b="1" i="0" u="none" strike="noStrike" baseline="0" dirty="0">
                <a:ln>
                  <a:noFill/>
                </a:ln>
                <a:solidFill>
                  <a:srgbClr val="FFFFFF"/>
                </a:solidFill>
                <a:latin typeface="Times New Roman" pitchFamily="18"/>
                <a:ea typeface="Lucida Sans Unicode" pitchFamily="2"/>
                <a:cs typeface="Lucida Sans Unicode" pitchFamily="2"/>
              </a:rPr>
              <a:t>:</a:t>
            </a:r>
          </a:p>
          <a:p>
            <a:pPr marL="0" marR="0" lvl="0" indent="0" algn="l" rtl="0" hangingPunct="1">
              <a:lnSpc>
                <a:spcPct val="95000"/>
              </a:lnSpc>
              <a:spcBef>
                <a:spcPts val="1998"/>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2000" b="1" i="0" u="none" strike="noStrike" baseline="0" dirty="0">
                <a:ln>
                  <a:noFill/>
                </a:ln>
                <a:solidFill>
                  <a:srgbClr val="FFFFFF"/>
                </a:solidFill>
                <a:latin typeface="Times New Roman" pitchFamily="18"/>
                <a:ea typeface="Lucida Sans Unicode" pitchFamily="2"/>
                <a:cs typeface="Lucida Sans Unicode" pitchFamily="2"/>
              </a:rPr>
              <a:t>        I - 3/4 (</a:t>
            </a:r>
            <a:r>
              <a:rPr lang="en-GB" sz="2000" b="1" i="0" u="none" strike="noStrike" baseline="0" dirty="0" err="1">
                <a:ln>
                  <a:noFill/>
                </a:ln>
                <a:solidFill>
                  <a:srgbClr val="FFFFFF"/>
                </a:solidFill>
                <a:latin typeface="Times New Roman" pitchFamily="18"/>
                <a:ea typeface="Lucida Sans Unicode" pitchFamily="2"/>
                <a:cs typeface="Lucida Sans Unicode" pitchFamily="2"/>
              </a:rPr>
              <a:t>três</a:t>
            </a:r>
            <a:r>
              <a:rPr lang="en-GB" sz="2000" b="1" i="0" u="none" strike="noStrike" baseline="0" dirty="0">
                <a:ln>
                  <a:noFill/>
                </a:ln>
                <a:solidFill>
                  <a:srgbClr val="FFFFFF"/>
                </a:solidFill>
                <a:latin typeface="Times New Roman" pitchFamily="18"/>
                <a:ea typeface="Lucida Sans Unicode" pitchFamily="2"/>
                <a:cs typeface="Lucida Sans Unicode" pitchFamily="2"/>
              </a:rPr>
              <a:t> quartos), no </a:t>
            </a:r>
            <a:r>
              <a:rPr lang="en-GB" sz="2000" b="1" i="0" u="none" strike="noStrike" baseline="0" dirty="0" err="1">
                <a:ln>
                  <a:noFill/>
                </a:ln>
                <a:solidFill>
                  <a:srgbClr val="FFFFFF"/>
                </a:solidFill>
                <a:latin typeface="Times New Roman" pitchFamily="18"/>
                <a:ea typeface="Lucida Sans Unicode" pitchFamily="2"/>
                <a:cs typeface="Lucida Sans Unicode" pitchFamily="2"/>
              </a:rPr>
              <a:t>mínimo</a:t>
            </a:r>
            <a:r>
              <a:rPr lang="en-GB" sz="2000" b="1" i="0" u="none" strike="noStrike" baseline="0" dirty="0">
                <a:ln>
                  <a:noFill/>
                </a:ln>
                <a:solidFill>
                  <a:srgbClr val="FFFFFF"/>
                </a:solidFill>
                <a:latin typeface="Times New Roman" pitchFamily="18"/>
                <a:ea typeface="Lucida Sans Unicode" pitchFamily="2"/>
                <a:cs typeface="Lucida Sans Unicode" pitchFamily="2"/>
              </a:rPr>
              <a:t>, </a:t>
            </a:r>
            <a:r>
              <a:rPr lang="en-GB" sz="2000" b="1" i="0" u="none" strike="noStrike" baseline="0" dirty="0" err="1">
                <a:ln>
                  <a:noFill/>
                </a:ln>
                <a:solidFill>
                  <a:srgbClr val="FFFFFF"/>
                </a:solidFill>
                <a:latin typeface="Times New Roman" pitchFamily="18"/>
                <a:ea typeface="Lucida Sans Unicode" pitchFamily="2"/>
                <a:cs typeface="Lucida Sans Unicode" pitchFamily="2"/>
              </a:rPr>
              <a:t>na</a:t>
            </a:r>
            <a:r>
              <a:rPr lang="en-GB" sz="2000" b="1" i="0" u="none" strike="noStrike" baseline="0" dirty="0">
                <a:ln>
                  <a:noFill/>
                </a:ln>
                <a:solidFill>
                  <a:srgbClr val="FFFFFF"/>
                </a:solidFill>
                <a:latin typeface="Times New Roman" pitchFamily="18"/>
                <a:ea typeface="Lucida Sans Unicode" pitchFamily="2"/>
                <a:cs typeface="Lucida Sans Unicode" pitchFamily="2"/>
              </a:rPr>
              <a:t> </a:t>
            </a:r>
            <a:r>
              <a:rPr lang="en-GB" sz="2000" b="1" i="0" u="none" strike="noStrike" baseline="0" dirty="0" err="1">
                <a:ln>
                  <a:noFill/>
                </a:ln>
                <a:solidFill>
                  <a:srgbClr val="FFFFFF"/>
                </a:solidFill>
                <a:latin typeface="Times New Roman" pitchFamily="18"/>
                <a:ea typeface="Lucida Sans Unicode" pitchFamily="2"/>
                <a:cs typeface="Lucida Sans Unicode" pitchFamily="2"/>
              </a:rPr>
              <a:t>proporção</a:t>
            </a:r>
            <a:r>
              <a:rPr lang="en-GB" sz="2000" b="1" i="0" u="none" strike="noStrike" baseline="0" dirty="0">
                <a:ln>
                  <a:noFill/>
                </a:ln>
                <a:solidFill>
                  <a:srgbClr val="FFFFFF"/>
                </a:solidFill>
                <a:latin typeface="Times New Roman" pitchFamily="18"/>
                <a:ea typeface="Lucida Sans Unicode" pitchFamily="2"/>
                <a:cs typeface="Lucida Sans Unicode" pitchFamily="2"/>
              </a:rPr>
              <a:t> do </a:t>
            </a:r>
            <a:r>
              <a:rPr lang="en-GB" sz="2000" b="1" i="0" u="none" strike="noStrike" baseline="0" dirty="0" err="1">
                <a:ln>
                  <a:noFill/>
                </a:ln>
                <a:solidFill>
                  <a:srgbClr val="FFFFFF"/>
                </a:solidFill>
                <a:latin typeface="Times New Roman" pitchFamily="18"/>
                <a:ea typeface="Lucida Sans Unicode" pitchFamily="2"/>
                <a:cs typeface="Lucida Sans Unicode" pitchFamily="2"/>
              </a:rPr>
              <a:t>valor</a:t>
            </a:r>
            <a:r>
              <a:rPr lang="en-GB" sz="2000" b="1" i="0" u="none" strike="noStrike" baseline="0" dirty="0">
                <a:ln>
                  <a:noFill/>
                </a:ln>
                <a:solidFill>
                  <a:srgbClr val="FFFFFF"/>
                </a:solidFill>
                <a:latin typeface="Times New Roman" pitchFamily="18"/>
                <a:ea typeface="Lucida Sans Unicode" pitchFamily="2"/>
                <a:cs typeface="Lucida Sans Unicode" pitchFamily="2"/>
              </a:rPr>
              <a:t> </a:t>
            </a:r>
            <a:r>
              <a:rPr lang="en-GB" sz="2000" b="1" i="0" u="none" strike="noStrike" baseline="0" dirty="0" err="1">
                <a:ln>
                  <a:noFill/>
                </a:ln>
                <a:solidFill>
                  <a:srgbClr val="FFFFFF"/>
                </a:solidFill>
                <a:latin typeface="Times New Roman" pitchFamily="18"/>
                <a:ea typeface="Lucida Sans Unicode" pitchFamily="2"/>
                <a:cs typeface="Lucida Sans Unicode" pitchFamily="2"/>
              </a:rPr>
              <a:t>adicionado</a:t>
            </a:r>
            <a:r>
              <a:rPr lang="en-GB" sz="2000" b="1" i="0" u="none" strike="noStrike" baseline="0" dirty="0">
                <a:ln>
                  <a:noFill/>
                </a:ln>
                <a:solidFill>
                  <a:srgbClr val="FFFFFF"/>
                </a:solidFill>
                <a:latin typeface="Times New Roman" pitchFamily="18"/>
                <a:ea typeface="Lucida Sans Unicode" pitchFamily="2"/>
                <a:cs typeface="Lucida Sans Unicode" pitchFamily="2"/>
              </a:rPr>
              <a:t> </a:t>
            </a:r>
            <a:r>
              <a:rPr lang="en-GB" sz="2000" b="1" i="0" u="none" strike="noStrike" baseline="0" dirty="0" err="1">
                <a:ln>
                  <a:noFill/>
                </a:ln>
                <a:solidFill>
                  <a:srgbClr val="FFFFFF"/>
                </a:solidFill>
                <a:latin typeface="Times New Roman" pitchFamily="18"/>
                <a:ea typeface="Lucida Sans Unicode" pitchFamily="2"/>
                <a:cs typeface="Lucida Sans Unicode" pitchFamily="2"/>
              </a:rPr>
              <a:t>nas</a:t>
            </a:r>
            <a:r>
              <a:rPr lang="en-GB" sz="2000" b="1" i="0" u="none" strike="noStrike" baseline="0" dirty="0">
                <a:ln>
                  <a:noFill/>
                </a:ln>
                <a:solidFill>
                  <a:srgbClr val="FFFFFF"/>
                </a:solidFill>
                <a:latin typeface="Times New Roman" pitchFamily="18"/>
                <a:ea typeface="Lucida Sans Unicode" pitchFamily="2"/>
                <a:cs typeface="Lucida Sans Unicode" pitchFamily="2"/>
              </a:rPr>
              <a:t> </a:t>
            </a:r>
            <a:r>
              <a:rPr lang="en-GB" sz="2000" b="1" i="0" u="none" strike="noStrike" baseline="0" dirty="0" err="1">
                <a:ln>
                  <a:noFill/>
                </a:ln>
                <a:solidFill>
                  <a:srgbClr val="FFFFFF"/>
                </a:solidFill>
                <a:latin typeface="Times New Roman" pitchFamily="18"/>
                <a:ea typeface="Lucida Sans Unicode" pitchFamily="2"/>
                <a:cs typeface="Lucida Sans Unicode" pitchFamily="2"/>
              </a:rPr>
              <a:t>operações</a:t>
            </a:r>
            <a:r>
              <a:rPr lang="en-GB" sz="2000" b="1" i="0" u="none" strike="noStrike" baseline="0" dirty="0">
                <a:ln>
                  <a:noFill/>
                </a:ln>
                <a:solidFill>
                  <a:srgbClr val="FFFFFF"/>
                </a:solidFill>
                <a:latin typeface="Times New Roman" pitchFamily="18"/>
                <a:ea typeface="Lucida Sans Unicode" pitchFamily="2"/>
                <a:cs typeface="Lucida Sans Unicode" pitchFamily="2"/>
              </a:rPr>
              <a:t> </a:t>
            </a:r>
            <a:r>
              <a:rPr lang="en-GB" sz="2000" b="1" i="0" u="none" strike="noStrike" baseline="0" dirty="0" err="1">
                <a:ln>
                  <a:noFill/>
                </a:ln>
                <a:solidFill>
                  <a:srgbClr val="FFFFFF"/>
                </a:solidFill>
                <a:latin typeface="Times New Roman" pitchFamily="18"/>
                <a:ea typeface="Lucida Sans Unicode" pitchFamily="2"/>
                <a:cs typeface="Lucida Sans Unicode" pitchFamily="2"/>
              </a:rPr>
              <a:t>relativas</a:t>
            </a:r>
            <a:r>
              <a:rPr lang="en-GB" sz="2000" b="1" i="0" u="none" strike="noStrike" baseline="0" dirty="0">
                <a:ln>
                  <a:noFill/>
                </a:ln>
                <a:solidFill>
                  <a:srgbClr val="FFFFFF"/>
                </a:solidFill>
                <a:latin typeface="Times New Roman" pitchFamily="18"/>
                <a:ea typeface="Lucida Sans Unicode" pitchFamily="2"/>
                <a:cs typeface="Lucida Sans Unicode" pitchFamily="2"/>
              </a:rPr>
              <a:t> à </a:t>
            </a:r>
            <a:r>
              <a:rPr lang="en-GB" sz="2000" b="1" i="0" u="none" strike="noStrike" baseline="0" dirty="0" err="1">
                <a:ln>
                  <a:noFill/>
                </a:ln>
                <a:solidFill>
                  <a:srgbClr val="FFFFFF"/>
                </a:solidFill>
                <a:latin typeface="Times New Roman" pitchFamily="18"/>
                <a:ea typeface="Lucida Sans Unicode" pitchFamily="2"/>
                <a:cs typeface="Lucida Sans Unicode" pitchFamily="2"/>
              </a:rPr>
              <a:t>circulação</a:t>
            </a:r>
            <a:r>
              <a:rPr lang="en-GB" sz="2000" b="1" i="0" u="none" strike="noStrike" baseline="0" dirty="0">
                <a:ln>
                  <a:noFill/>
                </a:ln>
                <a:solidFill>
                  <a:srgbClr val="FFFFFF"/>
                </a:solidFill>
                <a:latin typeface="Times New Roman" pitchFamily="18"/>
                <a:ea typeface="Lucida Sans Unicode" pitchFamily="2"/>
                <a:cs typeface="Lucida Sans Unicode" pitchFamily="2"/>
              </a:rPr>
              <a:t> de </a:t>
            </a:r>
            <a:r>
              <a:rPr lang="en-GB" sz="2000" b="1" i="0" u="none" strike="noStrike" baseline="0" dirty="0" err="1">
                <a:ln>
                  <a:noFill/>
                </a:ln>
                <a:solidFill>
                  <a:srgbClr val="FFFFFF"/>
                </a:solidFill>
                <a:latin typeface="Times New Roman" pitchFamily="18"/>
                <a:ea typeface="Lucida Sans Unicode" pitchFamily="2"/>
                <a:cs typeface="Lucida Sans Unicode" pitchFamily="2"/>
              </a:rPr>
              <a:t>mercadorias</a:t>
            </a:r>
            <a:r>
              <a:rPr lang="en-GB" sz="2000" b="1" i="0" u="none" strike="noStrike" baseline="0" dirty="0">
                <a:ln>
                  <a:noFill/>
                </a:ln>
                <a:solidFill>
                  <a:srgbClr val="FFFFFF"/>
                </a:solidFill>
                <a:latin typeface="Times New Roman" pitchFamily="18"/>
                <a:ea typeface="Lucida Sans Unicode" pitchFamily="2"/>
                <a:cs typeface="Lucida Sans Unicode" pitchFamily="2"/>
              </a:rPr>
              <a:t> e </a:t>
            </a:r>
            <a:r>
              <a:rPr lang="en-GB" sz="2000" b="1" i="0" u="none" strike="noStrike" baseline="0" dirty="0" err="1">
                <a:ln>
                  <a:noFill/>
                </a:ln>
                <a:solidFill>
                  <a:srgbClr val="FFFFFF"/>
                </a:solidFill>
                <a:latin typeface="Times New Roman" pitchFamily="18"/>
                <a:ea typeface="Lucida Sans Unicode" pitchFamily="2"/>
                <a:cs typeface="Lucida Sans Unicode" pitchFamily="2"/>
              </a:rPr>
              <a:t>nas</a:t>
            </a:r>
            <a:r>
              <a:rPr lang="en-GB" sz="2000" b="1" i="0" u="none" strike="noStrike" baseline="0" dirty="0">
                <a:ln>
                  <a:noFill/>
                </a:ln>
                <a:solidFill>
                  <a:srgbClr val="FFFFFF"/>
                </a:solidFill>
                <a:latin typeface="Times New Roman" pitchFamily="18"/>
                <a:ea typeface="Lucida Sans Unicode" pitchFamily="2"/>
                <a:cs typeface="Lucida Sans Unicode" pitchFamily="2"/>
              </a:rPr>
              <a:t> </a:t>
            </a:r>
            <a:r>
              <a:rPr lang="en-GB" sz="2000" b="1" i="0" u="none" strike="noStrike" baseline="0" dirty="0" err="1">
                <a:ln>
                  <a:noFill/>
                </a:ln>
                <a:solidFill>
                  <a:srgbClr val="FFFFFF"/>
                </a:solidFill>
                <a:latin typeface="Times New Roman" pitchFamily="18"/>
                <a:ea typeface="Lucida Sans Unicode" pitchFamily="2"/>
                <a:cs typeface="Lucida Sans Unicode" pitchFamily="2"/>
              </a:rPr>
              <a:t>prestações</a:t>
            </a:r>
            <a:r>
              <a:rPr lang="en-GB" sz="2000" b="1" i="0" u="none" strike="noStrike" baseline="0" dirty="0">
                <a:ln>
                  <a:noFill/>
                </a:ln>
                <a:solidFill>
                  <a:srgbClr val="FFFFFF"/>
                </a:solidFill>
                <a:latin typeface="Times New Roman" pitchFamily="18"/>
                <a:ea typeface="Lucida Sans Unicode" pitchFamily="2"/>
                <a:cs typeface="Lucida Sans Unicode" pitchFamily="2"/>
              </a:rPr>
              <a:t> de </a:t>
            </a:r>
            <a:r>
              <a:rPr lang="en-GB" sz="2000" b="1" i="0" u="none" strike="noStrike" baseline="0" dirty="0" err="1">
                <a:ln>
                  <a:noFill/>
                </a:ln>
                <a:solidFill>
                  <a:srgbClr val="FFFFFF"/>
                </a:solidFill>
                <a:latin typeface="Times New Roman" pitchFamily="18"/>
                <a:ea typeface="Lucida Sans Unicode" pitchFamily="2"/>
                <a:cs typeface="Lucida Sans Unicode" pitchFamily="2"/>
              </a:rPr>
              <a:t>serviços</a:t>
            </a:r>
            <a:r>
              <a:rPr lang="en-GB" sz="2000" b="1" i="0" u="none" strike="noStrike" baseline="0" dirty="0">
                <a:ln>
                  <a:noFill/>
                </a:ln>
                <a:solidFill>
                  <a:srgbClr val="FFFFFF"/>
                </a:solidFill>
                <a:latin typeface="Times New Roman" pitchFamily="18"/>
                <a:ea typeface="Lucida Sans Unicode" pitchFamily="2"/>
                <a:cs typeface="Lucida Sans Unicode" pitchFamily="2"/>
              </a:rPr>
              <a:t>, </a:t>
            </a:r>
            <a:r>
              <a:rPr lang="en-GB" sz="2000" b="1" i="0" u="none" strike="noStrike" baseline="0" dirty="0" err="1">
                <a:ln>
                  <a:noFill/>
                </a:ln>
                <a:solidFill>
                  <a:srgbClr val="FFFFFF"/>
                </a:solidFill>
                <a:latin typeface="Times New Roman" pitchFamily="18"/>
                <a:ea typeface="Lucida Sans Unicode" pitchFamily="2"/>
                <a:cs typeface="Lucida Sans Unicode" pitchFamily="2"/>
              </a:rPr>
              <a:t>realizadas</a:t>
            </a:r>
            <a:r>
              <a:rPr lang="en-GB" sz="2000" b="1" i="0" u="none" strike="noStrike" baseline="0" dirty="0">
                <a:ln>
                  <a:noFill/>
                </a:ln>
                <a:solidFill>
                  <a:srgbClr val="FFFFFF"/>
                </a:solidFill>
                <a:latin typeface="Times New Roman" pitchFamily="18"/>
                <a:ea typeface="Lucida Sans Unicode" pitchFamily="2"/>
                <a:cs typeface="Lucida Sans Unicode" pitchFamily="2"/>
              </a:rPr>
              <a:t> </a:t>
            </a:r>
            <a:r>
              <a:rPr lang="en-GB" sz="2000" b="1" i="0" u="none" strike="noStrike" baseline="0" dirty="0" err="1">
                <a:ln>
                  <a:noFill/>
                </a:ln>
                <a:solidFill>
                  <a:srgbClr val="FFFFFF"/>
                </a:solidFill>
                <a:latin typeface="Times New Roman" pitchFamily="18"/>
                <a:ea typeface="Lucida Sans Unicode" pitchFamily="2"/>
                <a:cs typeface="Lucida Sans Unicode" pitchFamily="2"/>
              </a:rPr>
              <a:t>em</a:t>
            </a:r>
            <a:r>
              <a:rPr lang="en-GB" sz="2000" b="1" i="0" u="none" strike="noStrike" baseline="0" dirty="0">
                <a:ln>
                  <a:noFill/>
                </a:ln>
                <a:solidFill>
                  <a:srgbClr val="FFFFFF"/>
                </a:solidFill>
                <a:latin typeface="Times New Roman" pitchFamily="18"/>
                <a:ea typeface="Lucida Sans Unicode" pitchFamily="2"/>
                <a:cs typeface="Lucida Sans Unicode" pitchFamily="2"/>
              </a:rPr>
              <a:t> </a:t>
            </a:r>
            <a:r>
              <a:rPr lang="en-GB" sz="2000" b="1" i="0" u="none" strike="noStrike" baseline="0" dirty="0" err="1">
                <a:ln>
                  <a:noFill/>
                </a:ln>
                <a:solidFill>
                  <a:srgbClr val="FFFFFF"/>
                </a:solidFill>
                <a:latin typeface="Times New Roman" pitchFamily="18"/>
                <a:ea typeface="Lucida Sans Unicode" pitchFamily="2"/>
                <a:cs typeface="Lucida Sans Unicode" pitchFamily="2"/>
              </a:rPr>
              <a:t>seus</a:t>
            </a:r>
            <a:r>
              <a:rPr lang="en-GB" sz="2000" b="1" i="0" u="none" strike="noStrike" baseline="0" dirty="0">
                <a:ln>
                  <a:noFill/>
                </a:ln>
                <a:solidFill>
                  <a:srgbClr val="FFFFFF"/>
                </a:solidFill>
                <a:latin typeface="Times New Roman" pitchFamily="18"/>
                <a:ea typeface="Lucida Sans Unicode" pitchFamily="2"/>
                <a:cs typeface="Lucida Sans Unicode" pitchFamily="2"/>
              </a:rPr>
              <a:t> </a:t>
            </a:r>
            <a:r>
              <a:rPr lang="en-GB" sz="2000" b="1" i="0" u="none" strike="noStrike" baseline="0" dirty="0" err="1">
                <a:ln>
                  <a:noFill/>
                </a:ln>
                <a:solidFill>
                  <a:srgbClr val="FFFFFF"/>
                </a:solidFill>
                <a:latin typeface="Times New Roman" pitchFamily="18"/>
                <a:ea typeface="Lucida Sans Unicode" pitchFamily="2"/>
                <a:cs typeface="Lucida Sans Unicode" pitchFamily="2"/>
              </a:rPr>
              <a:t>territórios</a:t>
            </a:r>
            <a:r>
              <a:rPr lang="en-GB" sz="2000" b="1" i="0" u="none" strike="noStrike" baseline="0" dirty="0">
                <a:ln>
                  <a:noFill/>
                </a:ln>
                <a:solidFill>
                  <a:srgbClr val="FFFFFF"/>
                </a:solidFill>
                <a:latin typeface="Times New Roman" pitchFamily="18"/>
                <a:ea typeface="Lucida Sans Unicode" pitchFamily="2"/>
                <a:cs typeface="Lucida Sans Unicode" pitchFamily="2"/>
              </a:rPr>
              <a:t>;</a:t>
            </a:r>
          </a:p>
          <a:p>
            <a:pPr marL="0" marR="0" lvl="0" indent="0" algn="l" rtl="0" hangingPunct="1">
              <a:lnSpc>
                <a:spcPct val="95000"/>
              </a:lnSpc>
              <a:spcBef>
                <a:spcPts val="1998"/>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2000" b="1" i="0" u="none" strike="noStrike" baseline="0" dirty="0">
                <a:ln>
                  <a:noFill/>
                </a:ln>
                <a:solidFill>
                  <a:srgbClr val="FFFFFF"/>
                </a:solidFill>
                <a:latin typeface="Times New Roman" pitchFamily="18"/>
                <a:ea typeface="Lucida Sans Unicode" pitchFamily="2"/>
                <a:cs typeface="Lucida Sans Unicode" pitchFamily="2"/>
              </a:rPr>
              <a:t>        II - </a:t>
            </a:r>
            <a:r>
              <a:rPr lang="en-GB" sz="2000" b="1" i="0" u="none" strike="noStrike" baseline="0" dirty="0" err="1">
                <a:ln>
                  <a:noFill/>
                </a:ln>
                <a:solidFill>
                  <a:srgbClr val="FFFFFF"/>
                </a:solidFill>
                <a:latin typeface="Times New Roman" pitchFamily="18"/>
                <a:ea typeface="Lucida Sans Unicode" pitchFamily="2"/>
                <a:cs typeface="Lucida Sans Unicode" pitchFamily="2"/>
              </a:rPr>
              <a:t>até</a:t>
            </a:r>
            <a:r>
              <a:rPr lang="en-GB" sz="2000" b="1" i="0" u="none" strike="noStrike" baseline="0" dirty="0">
                <a:ln>
                  <a:noFill/>
                </a:ln>
                <a:solidFill>
                  <a:srgbClr val="FFFFFF"/>
                </a:solidFill>
                <a:latin typeface="Times New Roman" pitchFamily="18"/>
                <a:ea typeface="Lucida Sans Unicode" pitchFamily="2"/>
                <a:cs typeface="Lucida Sans Unicode" pitchFamily="2"/>
              </a:rPr>
              <a:t> 1/4 (um quarto), de </a:t>
            </a:r>
            <a:r>
              <a:rPr lang="en-GB" sz="2000" b="1" i="0" u="none" strike="noStrike" baseline="0" dirty="0" err="1">
                <a:ln>
                  <a:noFill/>
                </a:ln>
                <a:solidFill>
                  <a:srgbClr val="FFFFFF"/>
                </a:solidFill>
                <a:latin typeface="Times New Roman" pitchFamily="18"/>
                <a:ea typeface="Lucida Sans Unicode" pitchFamily="2"/>
                <a:cs typeface="Lucida Sans Unicode" pitchFamily="2"/>
              </a:rPr>
              <a:t>acordo</a:t>
            </a:r>
            <a:r>
              <a:rPr lang="en-GB" sz="2000" b="1" i="0" u="none" strike="noStrike" baseline="0" dirty="0">
                <a:ln>
                  <a:noFill/>
                </a:ln>
                <a:solidFill>
                  <a:srgbClr val="FFFFFF"/>
                </a:solidFill>
                <a:latin typeface="Times New Roman" pitchFamily="18"/>
                <a:ea typeface="Lucida Sans Unicode" pitchFamily="2"/>
                <a:cs typeface="Lucida Sans Unicode" pitchFamily="2"/>
              </a:rPr>
              <a:t> com o que </a:t>
            </a:r>
            <a:r>
              <a:rPr lang="en-GB" sz="2000" b="1" i="0" u="none" strike="noStrike" baseline="0" dirty="0" err="1">
                <a:ln>
                  <a:noFill/>
                </a:ln>
                <a:solidFill>
                  <a:srgbClr val="FFFFFF"/>
                </a:solidFill>
                <a:latin typeface="Times New Roman" pitchFamily="18"/>
                <a:ea typeface="Lucida Sans Unicode" pitchFamily="2"/>
                <a:cs typeface="Lucida Sans Unicode" pitchFamily="2"/>
              </a:rPr>
              <a:t>dispuser</a:t>
            </a:r>
            <a:r>
              <a:rPr lang="en-GB" sz="2000" b="1" i="0" u="none" strike="noStrike" baseline="0" dirty="0">
                <a:ln>
                  <a:noFill/>
                </a:ln>
                <a:solidFill>
                  <a:srgbClr val="FFFFFF"/>
                </a:solidFill>
                <a:latin typeface="Times New Roman" pitchFamily="18"/>
                <a:ea typeface="Lucida Sans Unicode" pitchFamily="2"/>
                <a:cs typeface="Lucida Sans Unicode" pitchFamily="2"/>
              </a:rPr>
              <a:t> lei </a:t>
            </a:r>
            <a:r>
              <a:rPr lang="en-GB" sz="2000" b="1" i="0" u="none" strike="noStrike" baseline="0" dirty="0" err="1">
                <a:ln>
                  <a:noFill/>
                </a:ln>
                <a:solidFill>
                  <a:srgbClr val="FFFFFF"/>
                </a:solidFill>
                <a:latin typeface="Times New Roman" pitchFamily="18"/>
                <a:ea typeface="Lucida Sans Unicode" pitchFamily="2"/>
                <a:cs typeface="Lucida Sans Unicode" pitchFamily="2"/>
              </a:rPr>
              <a:t>estadual</a:t>
            </a:r>
            <a:r>
              <a:rPr lang="en-GB" sz="2000" b="1" i="0" u="none" strike="noStrike" baseline="0" dirty="0">
                <a:ln>
                  <a:noFill/>
                </a:ln>
                <a:solidFill>
                  <a:srgbClr val="FFFFFF"/>
                </a:solidFill>
                <a:latin typeface="Times New Roman" pitchFamily="18"/>
                <a:ea typeface="Lucida Sans Unicode" pitchFamily="2"/>
                <a:cs typeface="Lucida Sans Unicode" pitchFamily="2"/>
              </a:rPr>
              <a:t> </a:t>
            </a:r>
            <a:r>
              <a:rPr lang="en-GB" sz="2000" b="1" i="0" u="none" strike="noStrike" baseline="0" dirty="0" err="1">
                <a:ln>
                  <a:noFill/>
                </a:ln>
                <a:solidFill>
                  <a:srgbClr val="FFFFFF"/>
                </a:solidFill>
                <a:latin typeface="Times New Roman" pitchFamily="18"/>
                <a:ea typeface="Lucida Sans Unicode" pitchFamily="2"/>
                <a:cs typeface="Lucida Sans Unicode" pitchFamily="2"/>
              </a:rPr>
              <a:t>ou</a:t>
            </a:r>
            <a:r>
              <a:rPr lang="en-GB" sz="2000" b="1" i="0" u="none" strike="noStrike" baseline="0" dirty="0">
                <a:ln>
                  <a:noFill/>
                </a:ln>
                <a:solidFill>
                  <a:srgbClr val="FFFFFF"/>
                </a:solidFill>
                <a:latin typeface="Times New Roman" pitchFamily="18"/>
                <a:ea typeface="Lucida Sans Unicode" pitchFamily="2"/>
                <a:cs typeface="Lucida Sans Unicode" pitchFamily="2"/>
              </a:rPr>
              <a:t>, no </a:t>
            </a:r>
            <a:r>
              <a:rPr lang="en-GB" sz="2000" b="1" i="0" u="none" strike="noStrike" baseline="0" dirty="0" err="1">
                <a:ln>
                  <a:noFill/>
                </a:ln>
                <a:solidFill>
                  <a:srgbClr val="FFFFFF"/>
                </a:solidFill>
                <a:latin typeface="Times New Roman" pitchFamily="18"/>
                <a:ea typeface="Lucida Sans Unicode" pitchFamily="2"/>
                <a:cs typeface="Lucida Sans Unicode" pitchFamily="2"/>
              </a:rPr>
              <a:t>caso</a:t>
            </a:r>
            <a:r>
              <a:rPr lang="en-GB" sz="2000" b="1" i="0" u="none" strike="noStrike" baseline="0" dirty="0">
                <a:ln>
                  <a:noFill/>
                </a:ln>
                <a:solidFill>
                  <a:srgbClr val="FFFFFF"/>
                </a:solidFill>
                <a:latin typeface="Times New Roman" pitchFamily="18"/>
                <a:ea typeface="Lucida Sans Unicode" pitchFamily="2"/>
                <a:cs typeface="Lucida Sans Unicode" pitchFamily="2"/>
              </a:rPr>
              <a:t> dos </a:t>
            </a:r>
            <a:r>
              <a:rPr lang="en-GB" sz="2000" b="1" i="0" u="none" strike="noStrike" baseline="0" dirty="0" err="1">
                <a:ln>
                  <a:noFill/>
                </a:ln>
                <a:solidFill>
                  <a:srgbClr val="FFFFFF"/>
                </a:solidFill>
                <a:latin typeface="Times New Roman" pitchFamily="18"/>
                <a:ea typeface="Lucida Sans Unicode" pitchFamily="2"/>
                <a:cs typeface="Lucida Sans Unicode" pitchFamily="2"/>
              </a:rPr>
              <a:t>territórios</a:t>
            </a:r>
            <a:r>
              <a:rPr lang="en-GB" sz="2000" b="1" i="0" u="none" strike="noStrike" baseline="0" dirty="0">
                <a:ln>
                  <a:noFill/>
                </a:ln>
                <a:solidFill>
                  <a:srgbClr val="FFFFFF"/>
                </a:solidFill>
                <a:latin typeface="Times New Roman" pitchFamily="18"/>
                <a:ea typeface="Lucida Sans Unicode" pitchFamily="2"/>
                <a:cs typeface="Lucida Sans Unicode" pitchFamily="2"/>
              </a:rPr>
              <a:t>, lei federal.</a:t>
            </a:r>
          </a:p>
          <a:p>
            <a:pPr marL="0" marR="0" lvl="0" indent="0" algn="l" rtl="0" hangingPunct="1">
              <a:lnSpc>
                <a:spcPct val="95000"/>
              </a:lnSpc>
              <a:spcBef>
                <a:spcPts val="1998"/>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2000" b="1" i="0" u="none" strike="noStrike" baseline="0" dirty="0">
                <a:ln>
                  <a:noFill/>
                </a:ln>
                <a:solidFill>
                  <a:srgbClr val="FFFFFF"/>
                </a:solidFill>
                <a:latin typeface="Times New Roman" pitchFamily="18"/>
                <a:ea typeface="Lucida Sans Unicode" pitchFamily="2"/>
                <a:cs typeface="Lucida Sans Unicode" pitchFamily="2"/>
              </a:rPr>
              <a:t>        </a:t>
            </a:r>
            <a:r>
              <a:rPr lang="x-none" sz="2000" b="1" i="0" u="none" strike="noStrike" baseline="0">
                <a:ln>
                  <a:noFill/>
                </a:ln>
                <a:solidFill>
                  <a:srgbClr val="FFFFFF"/>
                </a:solidFill>
                <a:latin typeface="Times New Roman" pitchFamily="18"/>
                <a:ea typeface="Lucida Sans Unicode" pitchFamily="2"/>
                <a:cs typeface="Lucida Sans Unicode" pitchFamily="2"/>
              </a:rPr>
              <a:t>§ 1º O valor adicionado corresponderá, para cada Município, ao valor das mercadorias saídas acrescido do valor das prestações de serviços, no seu território, deduzido o valor das mercadorias entradas, em cada ano civil. </a:t>
            </a:r>
            <a:r>
              <a:rPr lang="en-GB" sz="2000" b="1" i="0" u="none" strike="noStrike" baseline="0" dirty="0">
                <a:ln>
                  <a:noFill/>
                </a:ln>
                <a:solidFill>
                  <a:srgbClr val="FFFFFF"/>
                </a:solidFill>
                <a:latin typeface="Times New Roman" pitchFamily="18"/>
                <a:ea typeface="Lucida Sans Unicode" pitchFamily="2"/>
                <a:cs typeface="Lucida Sans Unicode" pitchFamily="2"/>
              </a:rPr>
              <a:t>   </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Forma livre 1"/>
          <p:cNvSpPr/>
          <p:nvPr/>
        </p:nvSpPr>
        <p:spPr>
          <a:xfrm>
            <a:off x="457200" y="227160"/>
            <a:ext cx="8229600" cy="118871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ctr" anchorCtr="0" compatLnSpc="1"/>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3" name="Forma livre 2"/>
          <p:cNvSpPr/>
          <p:nvPr/>
        </p:nvSpPr>
        <p:spPr>
          <a:xfrm>
            <a:off x="714240" y="1214280"/>
            <a:ext cx="7929720" cy="47865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t" anchorCtr="0" compatLnSpc="1"/>
          <a:lstStyle/>
          <a:p>
            <a:pPr marL="0" marR="0" lvl="0" indent="0" algn="ctr" rtl="0" hangingPunct="0">
              <a:lnSpc>
                <a:spcPct val="100000"/>
              </a:lnSpc>
              <a:spcBef>
                <a:spcPts val="799"/>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3200" b="0" i="0" u="none" strike="noStrike" baseline="0">
              <a:ln>
                <a:noFill/>
              </a:ln>
              <a:solidFill>
                <a:srgbClr val="000000"/>
              </a:solidFill>
              <a:effectLst>
                <a:outerShdw dist="17961" dir="2700000">
                  <a:scrgbClr r="0" g="0" b="0"/>
                </a:outerShdw>
              </a:effectLst>
              <a:latin typeface="Times New Roman" pitchFamily="18"/>
              <a:ea typeface="Lucida Sans Unicode" pitchFamily="2"/>
              <a:cs typeface="Lucida Sans Unicode" pitchFamily="2"/>
            </a:endParaRPr>
          </a:p>
          <a:p>
            <a:pPr marL="0" marR="0" lvl="0" indent="0" algn="ctr" rtl="0" hangingPunct="0">
              <a:lnSpc>
                <a:spcPct val="100000"/>
              </a:lnSpc>
              <a:spcBef>
                <a:spcPts val="799"/>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3200" b="0" i="0" u="none" strike="noStrike" baseline="0">
              <a:ln>
                <a:noFill/>
              </a:ln>
              <a:solidFill>
                <a:srgbClr val="000000"/>
              </a:solidFill>
              <a:effectLst>
                <a:outerShdw dist="17961" dir="2700000">
                  <a:scrgbClr r="0" g="0" b="0"/>
                </a:outerShdw>
              </a:effectLst>
              <a:latin typeface="Times New Roman" pitchFamily="18"/>
              <a:ea typeface="Lucida Sans Unicode" pitchFamily="2"/>
              <a:cs typeface="Lucida Sans Unicode" pitchFamily="2"/>
            </a:endParaRPr>
          </a:p>
        </p:txBody>
      </p:sp>
      <p:sp>
        <p:nvSpPr>
          <p:cNvPr id="4" name="CaixaDeTexto 3"/>
          <p:cNvSpPr txBox="1"/>
          <p:nvPr/>
        </p:nvSpPr>
        <p:spPr>
          <a:xfrm>
            <a:off x="360000" y="360000"/>
            <a:ext cx="8460472" cy="5576760"/>
          </a:xfrm>
          <a:prstGeom prst="rect">
            <a:avLst/>
          </a:prstGeom>
          <a:noFill/>
          <a:ln>
            <a:noFill/>
          </a:ln>
        </p:spPr>
        <p:txBody>
          <a:bodyPr vert="horz" wrap="square" lIns="90000" tIns="45000" rIns="90000" bIns="45000" compatLnSpc="1">
            <a:spAutoFit/>
          </a:bodyPr>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t-BR" sz="2400" b="0" i="0" u="none" strike="noStrike" baseline="0">
                <a:ln>
                  <a:noFill/>
                </a:ln>
                <a:solidFill>
                  <a:srgbClr val="FFFFFF"/>
                </a:solidFill>
                <a:latin typeface="Times New Roman" pitchFamily="18"/>
                <a:ea typeface="Lucida Sans Unicode" pitchFamily="2"/>
                <a:cs typeface="Lucida Sans Unicode" pitchFamily="2"/>
              </a:rPr>
              <a:t>I - nas hipóteses de tributação simplificada a que se refere o parágrafo único do art. 146 da Constituição Federal, e, em outras situações, em que se dispensem os controles de entrada, considerar-se-á como valor adicionado o percentual de 32% (trinta e dois por cento) da receita bruta.      (Incluído pela Lei Complementar nº 123, de 2006)</a:t>
            </a: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FFFFFF"/>
              </a:solidFill>
              <a:latin typeface="Times New Roman" pitchFamily="18"/>
              <a:ea typeface="Lucida Sans Unicode" pitchFamily="2"/>
              <a:cs typeface="Lucida Sans Unicode" pitchFamily="2"/>
            </a:endParaRP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t-BR" sz="2400" b="0" i="0" u="none" strike="noStrike" baseline="0">
                <a:ln>
                  <a:noFill/>
                </a:ln>
                <a:solidFill>
                  <a:srgbClr val="FFFFFF"/>
                </a:solidFill>
                <a:latin typeface="Times New Roman" pitchFamily="18"/>
                <a:ea typeface="Lucida Sans Unicode" pitchFamily="2"/>
                <a:cs typeface="Lucida Sans Unicode" pitchFamily="2"/>
              </a:rPr>
              <a:t>        </a:t>
            </a:r>
            <a:r>
              <a:rPr lang="x-none" sz="2400" b="0" i="0" u="none" strike="noStrike" baseline="0">
                <a:ln>
                  <a:noFill/>
                </a:ln>
                <a:solidFill>
                  <a:srgbClr val="FFFFFF"/>
                </a:solidFill>
                <a:latin typeface="Times New Roman" pitchFamily="18"/>
                <a:ea typeface="Lucida Sans Unicode" pitchFamily="2"/>
                <a:cs typeface="Lucida Sans Unicode" pitchFamily="2"/>
              </a:rPr>
              <a:t>§ 2º Para efeito de cálculo do valor adicionado serão computadas:</a:t>
            </a: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FFFFFF"/>
              </a:solidFill>
              <a:latin typeface="Times New Roman" pitchFamily="18"/>
              <a:ea typeface="Lucida Sans Unicode" pitchFamily="2"/>
              <a:cs typeface="Lucida Sans Unicode" pitchFamily="2"/>
            </a:endParaRP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t-BR" sz="2400" b="0" i="0" u="none" strike="noStrike" baseline="0">
                <a:ln>
                  <a:noFill/>
                </a:ln>
                <a:solidFill>
                  <a:srgbClr val="FFFFFF"/>
                </a:solidFill>
                <a:latin typeface="Times New Roman" pitchFamily="18"/>
                <a:ea typeface="Lucida Sans Unicode" pitchFamily="2"/>
                <a:cs typeface="Lucida Sans Unicode" pitchFamily="2"/>
              </a:rPr>
              <a:t>        I - as operações e prestações que constituam fato gerador do imposto, mesmo quando o pagamento for antecipado ou diferido, ou quando o crédito tributário for diferido, reduzido ou excluído em virtude de isenção ou outros benefícios, incentivos ou favores fiscais;</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Forma livre 1"/>
          <p:cNvSpPr/>
          <p:nvPr/>
        </p:nvSpPr>
        <p:spPr>
          <a:xfrm>
            <a:off x="457200" y="227160"/>
            <a:ext cx="8229600" cy="118871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ctr" anchorCtr="0" compatLnSpc="1"/>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3" name="Forma livre 2"/>
          <p:cNvSpPr/>
          <p:nvPr/>
        </p:nvSpPr>
        <p:spPr>
          <a:xfrm>
            <a:off x="714240" y="1214280"/>
            <a:ext cx="7929720" cy="47865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t" anchorCtr="0" compatLnSpc="1"/>
          <a:lstStyle/>
          <a:p>
            <a:pPr marL="0" marR="0" lvl="0" indent="0" algn="ctr" rtl="0" hangingPunct="0">
              <a:lnSpc>
                <a:spcPct val="100000"/>
              </a:lnSpc>
              <a:spcBef>
                <a:spcPts val="799"/>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3200" b="0" i="0" u="none" strike="noStrike" baseline="0">
              <a:ln>
                <a:noFill/>
              </a:ln>
              <a:solidFill>
                <a:srgbClr val="000000"/>
              </a:solidFill>
              <a:effectLst>
                <a:outerShdw dist="17961" dir="2700000">
                  <a:scrgbClr r="0" g="0" b="0"/>
                </a:outerShdw>
              </a:effectLst>
              <a:latin typeface="Times New Roman" pitchFamily="18"/>
              <a:ea typeface="Lucida Sans Unicode" pitchFamily="2"/>
              <a:cs typeface="Lucida Sans Unicode" pitchFamily="2"/>
            </a:endParaRPr>
          </a:p>
          <a:p>
            <a:pPr marL="0" marR="0" lvl="0" indent="0" algn="ctr" rtl="0" hangingPunct="0">
              <a:lnSpc>
                <a:spcPct val="100000"/>
              </a:lnSpc>
              <a:spcBef>
                <a:spcPts val="799"/>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3200" b="0" i="0" u="none" strike="noStrike" baseline="0">
              <a:ln>
                <a:noFill/>
              </a:ln>
              <a:solidFill>
                <a:srgbClr val="000000"/>
              </a:solidFill>
              <a:effectLst>
                <a:outerShdw dist="17961" dir="2700000">
                  <a:scrgbClr r="0" g="0" b="0"/>
                </a:outerShdw>
              </a:effectLst>
              <a:latin typeface="Times New Roman" pitchFamily="18"/>
              <a:ea typeface="Lucida Sans Unicode" pitchFamily="2"/>
              <a:cs typeface="Lucida Sans Unicode" pitchFamily="2"/>
            </a:endParaRPr>
          </a:p>
        </p:txBody>
      </p:sp>
      <p:sp>
        <p:nvSpPr>
          <p:cNvPr id="4" name="CaixaDeTexto 3"/>
          <p:cNvSpPr txBox="1"/>
          <p:nvPr/>
        </p:nvSpPr>
        <p:spPr>
          <a:xfrm>
            <a:off x="180000" y="180000"/>
            <a:ext cx="8352440" cy="5374377"/>
          </a:xfrm>
          <a:prstGeom prst="rect">
            <a:avLst/>
          </a:prstGeom>
          <a:noFill/>
          <a:ln>
            <a:noFill/>
          </a:ln>
        </p:spPr>
        <p:txBody>
          <a:bodyPr vert="horz" wrap="square" lIns="90000" tIns="45000" rIns="90000" bIns="45000" compatLnSpc="1">
            <a:spAutoFit/>
          </a:bodyPr>
          <a:lstStyle/>
          <a:p>
            <a:pPr marL="0" marR="0" lvl="0" indent="0" algn="l" rtl="0" hangingPunct="1">
              <a:lnSpc>
                <a:spcPct val="95000"/>
              </a:lnSpc>
              <a:spcBef>
                <a:spcPts val="1998"/>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x-none" sz="2200" b="1" i="0" u="none" strike="noStrike" baseline="0">
                <a:ln>
                  <a:noFill/>
                </a:ln>
                <a:solidFill>
                  <a:srgbClr val="FFFFFF"/>
                </a:solidFill>
                <a:latin typeface="Times New Roman" pitchFamily="18"/>
                <a:ea typeface="Lucida Sans Unicode" pitchFamily="2"/>
                <a:cs typeface="Lucida Sans Unicode" pitchFamily="2"/>
              </a:rPr>
              <a:t>§ 2º Para efeito de cálculo do valor adicionado serão computadas:</a:t>
            </a:r>
          </a:p>
          <a:p>
            <a:pPr marL="0" marR="0" lvl="0" indent="0" algn="l" rtl="0" hangingPunct="1">
              <a:lnSpc>
                <a:spcPct val="95000"/>
              </a:lnSpc>
              <a:spcBef>
                <a:spcPts val="1998"/>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2200" b="1" i="0" u="none" strike="noStrike" baseline="0" dirty="0">
                <a:ln>
                  <a:noFill/>
                </a:ln>
                <a:solidFill>
                  <a:srgbClr val="FFFFFF"/>
                </a:solidFill>
                <a:latin typeface="Times New Roman" pitchFamily="18"/>
                <a:ea typeface="Lucida Sans Unicode" pitchFamily="2"/>
                <a:cs typeface="Lucida Sans Unicode" pitchFamily="2"/>
              </a:rPr>
              <a:t>        I - as </a:t>
            </a:r>
            <a:r>
              <a:rPr lang="en-GB" sz="2200" b="1" i="0" u="none" strike="noStrike" baseline="0" dirty="0" err="1">
                <a:ln>
                  <a:noFill/>
                </a:ln>
                <a:solidFill>
                  <a:srgbClr val="FFFFFF"/>
                </a:solidFill>
                <a:latin typeface="Times New Roman" pitchFamily="18"/>
                <a:ea typeface="Lucida Sans Unicode" pitchFamily="2"/>
                <a:cs typeface="Lucida Sans Unicode" pitchFamily="2"/>
              </a:rPr>
              <a:t>operações</a:t>
            </a:r>
            <a:r>
              <a:rPr lang="en-GB" sz="2200" b="1" i="0" u="none" strike="noStrike" baseline="0" dirty="0">
                <a:ln>
                  <a:noFill/>
                </a:ln>
                <a:solidFill>
                  <a:srgbClr val="FFFFFF"/>
                </a:solidFill>
                <a:latin typeface="Times New Roman" pitchFamily="18"/>
                <a:ea typeface="Lucida Sans Unicode" pitchFamily="2"/>
                <a:cs typeface="Lucida Sans Unicode" pitchFamily="2"/>
              </a:rPr>
              <a:t> e </a:t>
            </a:r>
            <a:r>
              <a:rPr lang="en-GB" sz="2200" b="1" i="0" u="none" strike="noStrike" baseline="0" dirty="0" err="1">
                <a:ln>
                  <a:noFill/>
                </a:ln>
                <a:solidFill>
                  <a:srgbClr val="FFFFFF"/>
                </a:solidFill>
                <a:latin typeface="Times New Roman" pitchFamily="18"/>
                <a:ea typeface="Lucida Sans Unicode" pitchFamily="2"/>
                <a:cs typeface="Lucida Sans Unicode" pitchFamily="2"/>
              </a:rPr>
              <a:t>prestações</a:t>
            </a:r>
            <a:r>
              <a:rPr lang="en-GB" sz="2200" b="1" i="0" u="none" strike="noStrike" baseline="0" dirty="0">
                <a:ln>
                  <a:noFill/>
                </a:ln>
                <a:solidFill>
                  <a:srgbClr val="FFFFFF"/>
                </a:solidFill>
                <a:latin typeface="Times New Roman" pitchFamily="18"/>
                <a:ea typeface="Lucida Sans Unicode" pitchFamily="2"/>
                <a:cs typeface="Lucida Sans Unicode" pitchFamily="2"/>
              </a:rPr>
              <a:t> que </a:t>
            </a:r>
            <a:r>
              <a:rPr lang="en-GB" sz="2200" b="1" i="0" u="none" strike="noStrike" baseline="0" dirty="0" err="1">
                <a:ln>
                  <a:noFill/>
                </a:ln>
                <a:solidFill>
                  <a:srgbClr val="FFFFFF"/>
                </a:solidFill>
                <a:latin typeface="Times New Roman" pitchFamily="18"/>
                <a:ea typeface="Lucida Sans Unicode" pitchFamily="2"/>
                <a:cs typeface="Lucida Sans Unicode" pitchFamily="2"/>
              </a:rPr>
              <a:t>constituam</a:t>
            </a:r>
            <a:r>
              <a:rPr lang="en-GB" sz="2200" b="1" i="0" u="none" strike="noStrike" baseline="0" dirty="0">
                <a:ln>
                  <a:noFill/>
                </a:ln>
                <a:solidFill>
                  <a:srgbClr val="FFFFFF"/>
                </a:solidFill>
                <a:latin typeface="Times New Roman" pitchFamily="18"/>
                <a:ea typeface="Lucida Sans Unicode" pitchFamily="2"/>
                <a:cs typeface="Lucida Sans Unicode" pitchFamily="2"/>
              </a:rPr>
              <a:t> </a:t>
            </a:r>
            <a:r>
              <a:rPr lang="en-GB" sz="2200" b="1" i="0" u="none" strike="noStrike" baseline="0" dirty="0" err="1">
                <a:ln>
                  <a:noFill/>
                </a:ln>
                <a:solidFill>
                  <a:srgbClr val="FFFFFF"/>
                </a:solidFill>
                <a:latin typeface="Times New Roman" pitchFamily="18"/>
                <a:ea typeface="Lucida Sans Unicode" pitchFamily="2"/>
                <a:cs typeface="Lucida Sans Unicode" pitchFamily="2"/>
              </a:rPr>
              <a:t>fato</a:t>
            </a:r>
            <a:r>
              <a:rPr lang="en-GB" sz="2200" b="1" i="0" u="none" strike="noStrike" baseline="0" dirty="0">
                <a:ln>
                  <a:noFill/>
                </a:ln>
                <a:solidFill>
                  <a:srgbClr val="FFFFFF"/>
                </a:solidFill>
                <a:latin typeface="Times New Roman" pitchFamily="18"/>
                <a:ea typeface="Lucida Sans Unicode" pitchFamily="2"/>
                <a:cs typeface="Lucida Sans Unicode" pitchFamily="2"/>
              </a:rPr>
              <a:t> </a:t>
            </a:r>
            <a:r>
              <a:rPr lang="en-GB" sz="2200" b="1" i="0" u="none" strike="noStrike" baseline="0" dirty="0" err="1">
                <a:ln>
                  <a:noFill/>
                </a:ln>
                <a:solidFill>
                  <a:srgbClr val="FFFFFF"/>
                </a:solidFill>
                <a:latin typeface="Times New Roman" pitchFamily="18"/>
                <a:ea typeface="Lucida Sans Unicode" pitchFamily="2"/>
                <a:cs typeface="Lucida Sans Unicode" pitchFamily="2"/>
              </a:rPr>
              <a:t>gerador</a:t>
            </a:r>
            <a:r>
              <a:rPr lang="en-GB" sz="2200" b="1" i="0" u="none" strike="noStrike" baseline="0" dirty="0">
                <a:ln>
                  <a:noFill/>
                </a:ln>
                <a:solidFill>
                  <a:srgbClr val="FFFFFF"/>
                </a:solidFill>
                <a:latin typeface="Times New Roman" pitchFamily="18"/>
                <a:ea typeface="Lucida Sans Unicode" pitchFamily="2"/>
                <a:cs typeface="Lucida Sans Unicode" pitchFamily="2"/>
              </a:rPr>
              <a:t> do </a:t>
            </a:r>
            <a:r>
              <a:rPr lang="en-GB" sz="2200" b="1" i="0" u="none" strike="noStrike" baseline="0" dirty="0" err="1">
                <a:ln>
                  <a:noFill/>
                </a:ln>
                <a:solidFill>
                  <a:srgbClr val="FFFFFF"/>
                </a:solidFill>
                <a:latin typeface="Times New Roman" pitchFamily="18"/>
                <a:ea typeface="Lucida Sans Unicode" pitchFamily="2"/>
                <a:cs typeface="Lucida Sans Unicode" pitchFamily="2"/>
              </a:rPr>
              <a:t>imposto</a:t>
            </a:r>
            <a:r>
              <a:rPr lang="en-GB" sz="2200" b="1" i="0" u="none" strike="noStrike" baseline="0" dirty="0">
                <a:ln>
                  <a:noFill/>
                </a:ln>
                <a:solidFill>
                  <a:srgbClr val="FFFFFF"/>
                </a:solidFill>
                <a:latin typeface="Times New Roman" pitchFamily="18"/>
                <a:ea typeface="Lucida Sans Unicode" pitchFamily="2"/>
                <a:cs typeface="Lucida Sans Unicode" pitchFamily="2"/>
              </a:rPr>
              <a:t>, </a:t>
            </a:r>
            <a:r>
              <a:rPr lang="en-GB" sz="2200" b="1" i="0" u="none" strike="noStrike" baseline="0" dirty="0" err="1">
                <a:ln>
                  <a:noFill/>
                </a:ln>
                <a:solidFill>
                  <a:srgbClr val="FFFFFF"/>
                </a:solidFill>
                <a:latin typeface="Times New Roman" pitchFamily="18"/>
                <a:ea typeface="Lucida Sans Unicode" pitchFamily="2"/>
                <a:cs typeface="Lucida Sans Unicode" pitchFamily="2"/>
              </a:rPr>
              <a:t>mesmo</a:t>
            </a:r>
            <a:r>
              <a:rPr lang="en-GB" sz="2200" b="1" i="0" u="none" strike="noStrike" baseline="0" dirty="0">
                <a:ln>
                  <a:noFill/>
                </a:ln>
                <a:solidFill>
                  <a:srgbClr val="FFFFFF"/>
                </a:solidFill>
                <a:latin typeface="Times New Roman" pitchFamily="18"/>
                <a:ea typeface="Lucida Sans Unicode" pitchFamily="2"/>
                <a:cs typeface="Lucida Sans Unicode" pitchFamily="2"/>
              </a:rPr>
              <a:t> </a:t>
            </a:r>
            <a:r>
              <a:rPr lang="en-GB" sz="2200" b="1" i="0" u="none" strike="noStrike" baseline="0" dirty="0" err="1">
                <a:ln>
                  <a:noFill/>
                </a:ln>
                <a:solidFill>
                  <a:srgbClr val="FFFFFF"/>
                </a:solidFill>
                <a:latin typeface="Times New Roman" pitchFamily="18"/>
                <a:ea typeface="Lucida Sans Unicode" pitchFamily="2"/>
                <a:cs typeface="Lucida Sans Unicode" pitchFamily="2"/>
              </a:rPr>
              <a:t>quando</a:t>
            </a:r>
            <a:r>
              <a:rPr lang="en-GB" sz="2200" b="1" i="0" u="none" strike="noStrike" baseline="0" dirty="0">
                <a:ln>
                  <a:noFill/>
                </a:ln>
                <a:solidFill>
                  <a:srgbClr val="FFFFFF"/>
                </a:solidFill>
                <a:latin typeface="Times New Roman" pitchFamily="18"/>
                <a:ea typeface="Lucida Sans Unicode" pitchFamily="2"/>
                <a:cs typeface="Lucida Sans Unicode" pitchFamily="2"/>
              </a:rPr>
              <a:t> o </a:t>
            </a:r>
            <a:r>
              <a:rPr lang="en-GB" sz="2200" b="1" i="0" u="none" strike="noStrike" baseline="0" dirty="0" err="1">
                <a:ln>
                  <a:noFill/>
                </a:ln>
                <a:solidFill>
                  <a:srgbClr val="FFFFFF"/>
                </a:solidFill>
                <a:latin typeface="Times New Roman" pitchFamily="18"/>
                <a:ea typeface="Lucida Sans Unicode" pitchFamily="2"/>
                <a:cs typeface="Lucida Sans Unicode" pitchFamily="2"/>
              </a:rPr>
              <a:t>pagamento</a:t>
            </a:r>
            <a:r>
              <a:rPr lang="en-GB" sz="2200" b="1" i="0" u="none" strike="noStrike" baseline="0" dirty="0">
                <a:ln>
                  <a:noFill/>
                </a:ln>
                <a:solidFill>
                  <a:srgbClr val="FFFFFF"/>
                </a:solidFill>
                <a:latin typeface="Times New Roman" pitchFamily="18"/>
                <a:ea typeface="Lucida Sans Unicode" pitchFamily="2"/>
                <a:cs typeface="Lucida Sans Unicode" pitchFamily="2"/>
              </a:rPr>
              <a:t> for </a:t>
            </a:r>
            <a:r>
              <a:rPr lang="en-GB" sz="2200" b="1" i="0" u="none" strike="noStrike" baseline="0" dirty="0" err="1">
                <a:ln>
                  <a:noFill/>
                </a:ln>
                <a:solidFill>
                  <a:srgbClr val="FFFFFF"/>
                </a:solidFill>
                <a:latin typeface="Times New Roman" pitchFamily="18"/>
                <a:ea typeface="Lucida Sans Unicode" pitchFamily="2"/>
                <a:cs typeface="Lucida Sans Unicode" pitchFamily="2"/>
              </a:rPr>
              <a:t>antecipado</a:t>
            </a:r>
            <a:r>
              <a:rPr lang="en-GB" sz="2200" b="1" i="0" u="none" strike="noStrike" baseline="0" dirty="0">
                <a:ln>
                  <a:noFill/>
                </a:ln>
                <a:solidFill>
                  <a:srgbClr val="FFFFFF"/>
                </a:solidFill>
                <a:latin typeface="Times New Roman" pitchFamily="18"/>
                <a:ea typeface="Lucida Sans Unicode" pitchFamily="2"/>
                <a:cs typeface="Lucida Sans Unicode" pitchFamily="2"/>
              </a:rPr>
              <a:t> </a:t>
            </a:r>
            <a:r>
              <a:rPr lang="en-GB" sz="2200" b="1" i="0" u="none" strike="noStrike" baseline="0" dirty="0" err="1">
                <a:ln>
                  <a:noFill/>
                </a:ln>
                <a:solidFill>
                  <a:srgbClr val="FFFFFF"/>
                </a:solidFill>
                <a:latin typeface="Times New Roman" pitchFamily="18"/>
                <a:ea typeface="Lucida Sans Unicode" pitchFamily="2"/>
                <a:cs typeface="Lucida Sans Unicode" pitchFamily="2"/>
              </a:rPr>
              <a:t>ou</a:t>
            </a:r>
            <a:r>
              <a:rPr lang="en-GB" sz="2200" b="1" i="0" u="none" strike="noStrike" baseline="0" dirty="0">
                <a:ln>
                  <a:noFill/>
                </a:ln>
                <a:solidFill>
                  <a:srgbClr val="FFFFFF"/>
                </a:solidFill>
                <a:latin typeface="Times New Roman" pitchFamily="18"/>
                <a:ea typeface="Lucida Sans Unicode" pitchFamily="2"/>
                <a:cs typeface="Lucida Sans Unicode" pitchFamily="2"/>
              </a:rPr>
              <a:t> </a:t>
            </a:r>
            <a:r>
              <a:rPr lang="en-GB" sz="2200" b="1" i="0" u="none" strike="noStrike" baseline="0" dirty="0" err="1">
                <a:ln>
                  <a:noFill/>
                </a:ln>
                <a:solidFill>
                  <a:srgbClr val="FFFFFF"/>
                </a:solidFill>
                <a:latin typeface="Times New Roman" pitchFamily="18"/>
                <a:ea typeface="Lucida Sans Unicode" pitchFamily="2"/>
                <a:cs typeface="Lucida Sans Unicode" pitchFamily="2"/>
              </a:rPr>
              <a:t>diferido</a:t>
            </a:r>
            <a:r>
              <a:rPr lang="en-GB" sz="2200" b="1" i="0" u="none" strike="noStrike" baseline="0" dirty="0">
                <a:ln>
                  <a:noFill/>
                </a:ln>
                <a:solidFill>
                  <a:srgbClr val="FFFFFF"/>
                </a:solidFill>
                <a:latin typeface="Times New Roman" pitchFamily="18"/>
                <a:ea typeface="Lucida Sans Unicode" pitchFamily="2"/>
                <a:cs typeface="Lucida Sans Unicode" pitchFamily="2"/>
              </a:rPr>
              <a:t>, </a:t>
            </a:r>
            <a:r>
              <a:rPr lang="en-GB" sz="2200" b="1" i="0" u="none" strike="noStrike" baseline="0" dirty="0" err="1">
                <a:ln>
                  <a:noFill/>
                </a:ln>
                <a:solidFill>
                  <a:srgbClr val="FFFFFF"/>
                </a:solidFill>
                <a:latin typeface="Times New Roman" pitchFamily="18"/>
                <a:ea typeface="Lucida Sans Unicode" pitchFamily="2"/>
                <a:cs typeface="Lucida Sans Unicode" pitchFamily="2"/>
              </a:rPr>
              <a:t>ou</a:t>
            </a:r>
            <a:r>
              <a:rPr lang="en-GB" sz="2200" b="1" i="0" u="none" strike="noStrike" baseline="0" dirty="0">
                <a:ln>
                  <a:noFill/>
                </a:ln>
                <a:solidFill>
                  <a:srgbClr val="FFFFFF"/>
                </a:solidFill>
                <a:latin typeface="Times New Roman" pitchFamily="18"/>
                <a:ea typeface="Lucida Sans Unicode" pitchFamily="2"/>
                <a:cs typeface="Lucida Sans Unicode" pitchFamily="2"/>
              </a:rPr>
              <a:t> </a:t>
            </a:r>
            <a:r>
              <a:rPr lang="en-GB" sz="2200" b="1" i="0" u="none" strike="noStrike" baseline="0" dirty="0" err="1">
                <a:ln>
                  <a:noFill/>
                </a:ln>
                <a:solidFill>
                  <a:srgbClr val="FFFFFF"/>
                </a:solidFill>
                <a:latin typeface="Times New Roman" pitchFamily="18"/>
                <a:ea typeface="Lucida Sans Unicode" pitchFamily="2"/>
                <a:cs typeface="Lucida Sans Unicode" pitchFamily="2"/>
              </a:rPr>
              <a:t>quando</a:t>
            </a:r>
            <a:r>
              <a:rPr lang="en-GB" sz="2200" b="1" i="0" u="none" strike="noStrike" baseline="0" dirty="0">
                <a:ln>
                  <a:noFill/>
                </a:ln>
                <a:solidFill>
                  <a:srgbClr val="FFFFFF"/>
                </a:solidFill>
                <a:latin typeface="Times New Roman" pitchFamily="18"/>
                <a:ea typeface="Lucida Sans Unicode" pitchFamily="2"/>
                <a:cs typeface="Lucida Sans Unicode" pitchFamily="2"/>
              </a:rPr>
              <a:t> o </a:t>
            </a:r>
            <a:r>
              <a:rPr lang="en-GB" sz="2200" b="1" i="0" u="none" strike="noStrike" baseline="0" dirty="0" err="1">
                <a:ln>
                  <a:noFill/>
                </a:ln>
                <a:solidFill>
                  <a:srgbClr val="FFFFFF"/>
                </a:solidFill>
                <a:latin typeface="Times New Roman" pitchFamily="18"/>
                <a:ea typeface="Lucida Sans Unicode" pitchFamily="2"/>
                <a:cs typeface="Lucida Sans Unicode" pitchFamily="2"/>
              </a:rPr>
              <a:t>crédito</a:t>
            </a:r>
            <a:r>
              <a:rPr lang="en-GB" sz="2200" b="1" i="0" u="none" strike="noStrike" baseline="0" dirty="0">
                <a:ln>
                  <a:noFill/>
                </a:ln>
                <a:solidFill>
                  <a:srgbClr val="FFFFFF"/>
                </a:solidFill>
                <a:latin typeface="Times New Roman" pitchFamily="18"/>
                <a:ea typeface="Lucida Sans Unicode" pitchFamily="2"/>
                <a:cs typeface="Lucida Sans Unicode" pitchFamily="2"/>
              </a:rPr>
              <a:t> </a:t>
            </a:r>
            <a:r>
              <a:rPr lang="en-GB" sz="2200" b="1" i="0" u="none" strike="noStrike" baseline="0" dirty="0" err="1">
                <a:ln>
                  <a:noFill/>
                </a:ln>
                <a:solidFill>
                  <a:srgbClr val="FFFFFF"/>
                </a:solidFill>
                <a:latin typeface="Times New Roman" pitchFamily="18"/>
                <a:ea typeface="Lucida Sans Unicode" pitchFamily="2"/>
                <a:cs typeface="Lucida Sans Unicode" pitchFamily="2"/>
              </a:rPr>
              <a:t>tributário</a:t>
            </a:r>
            <a:r>
              <a:rPr lang="en-GB" sz="2200" b="1" i="0" u="none" strike="noStrike" baseline="0" dirty="0">
                <a:ln>
                  <a:noFill/>
                </a:ln>
                <a:solidFill>
                  <a:srgbClr val="FFFFFF"/>
                </a:solidFill>
                <a:latin typeface="Times New Roman" pitchFamily="18"/>
                <a:ea typeface="Lucida Sans Unicode" pitchFamily="2"/>
                <a:cs typeface="Lucida Sans Unicode" pitchFamily="2"/>
              </a:rPr>
              <a:t> for </a:t>
            </a:r>
            <a:r>
              <a:rPr lang="en-GB" sz="2200" b="1" i="0" u="none" strike="noStrike" baseline="0" dirty="0" err="1">
                <a:ln>
                  <a:noFill/>
                </a:ln>
                <a:solidFill>
                  <a:srgbClr val="FFFFFF"/>
                </a:solidFill>
                <a:latin typeface="Times New Roman" pitchFamily="18"/>
                <a:ea typeface="Lucida Sans Unicode" pitchFamily="2"/>
                <a:cs typeface="Lucida Sans Unicode" pitchFamily="2"/>
              </a:rPr>
              <a:t>diferido</a:t>
            </a:r>
            <a:r>
              <a:rPr lang="en-GB" sz="2200" b="1" i="0" u="none" strike="noStrike" baseline="0" dirty="0">
                <a:ln>
                  <a:noFill/>
                </a:ln>
                <a:solidFill>
                  <a:srgbClr val="FFFFFF"/>
                </a:solidFill>
                <a:latin typeface="Times New Roman" pitchFamily="18"/>
                <a:ea typeface="Lucida Sans Unicode" pitchFamily="2"/>
                <a:cs typeface="Lucida Sans Unicode" pitchFamily="2"/>
              </a:rPr>
              <a:t>, </a:t>
            </a:r>
            <a:r>
              <a:rPr lang="en-GB" sz="2200" b="1" i="0" u="none" strike="noStrike" baseline="0" dirty="0" err="1">
                <a:ln>
                  <a:noFill/>
                </a:ln>
                <a:solidFill>
                  <a:srgbClr val="FFFFFF"/>
                </a:solidFill>
                <a:latin typeface="Times New Roman" pitchFamily="18"/>
                <a:ea typeface="Lucida Sans Unicode" pitchFamily="2"/>
                <a:cs typeface="Lucida Sans Unicode" pitchFamily="2"/>
              </a:rPr>
              <a:t>reduzido</a:t>
            </a:r>
            <a:r>
              <a:rPr lang="en-GB" sz="2200" b="1" i="0" u="none" strike="noStrike" baseline="0" dirty="0">
                <a:ln>
                  <a:noFill/>
                </a:ln>
                <a:solidFill>
                  <a:srgbClr val="FFFFFF"/>
                </a:solidFill>
                <a:latin typeface="Times New Roman" pitchFamily="18"/>
                <a:ea typeface="Lucida Sans Unicode" pitchFamily="2"/>
                <a:cs typeface="Lucida Sans Unicode" pitchFamily="2"/>
              </a:rPr>
              <a:t> </a:t>
            </a:r>
            <a:r>
              <a:rPr lang="en-GB" sz="2200" b="1" i="0" u="none" strike="noStrike" baseline="0" dirty="0" err="1">
                <a:ln>
                  <a:noFill/>
                </a:ln>
                <a:solidFill>
                  <a:srgbClr val="FFFFFF"/>
                </a:solidFill>
                <a:latin typeface="Times New Roman" pitchFamily="18"/>
                <a:ea typeface="Lucida Sans Unicode" pitchFamily="2"/>
                <a:cs typeface="Lucida Sans Unicode" pitchFamily="2"/>
              </a:rPr>
              <a:t>ou</a:t>
            </a:r>
            <a:r>
              <a:rPr lang="en-GB" sz="2200" b="1" i="0" u="none" strike="noStrike" baseline="0" dirty="0">
                <a:ln>
                  <a:noFill/>
                </a:ln>
                <a:solidFill>
                  <a:srgbClr val="FFFFFF"/>
                </a:solidFill>
                <a:latin typeface="Times New Roman" pitchFamily="18"/>
                <a:ea typeface="Lucida Sans Unicode" pitchFamily="2"/>
                <a:cs typeface="Lucida Sans Unicode" pitchFamily="2"/>
              </a:rPr>
              <a:t> </a:t>
            </a:r>
            <a:r>
              <a:rPr lang="en-GB" sz="2200" b="1" i="0" u="none" strike="noStrike" baseline="0" dirty="0" err="1">
                <a:ln>
                  <a:noFill/>
                </a:ln>
                <a:solidFill>
                  <a:srgbClr val="FFFFFF"/>
                </a:solidFill>
                <a:latin typeface="Times New Roman" pitchFamily="18"/>
                <a:ea typeface="Lucida Sans Unicode" pitchFamily="2"/>
                <a:cs typeface="Lucida Sans Unicode" pitchFamily="2"/>
              </a:rPr>
              <a:t>excluído</a:t>
            </a:r>
            <a:r>
              <a:rPr lang="en-GB" sz="2200" b="1" i="0" u="none" strike="noStrike" baseline="0" dirty="0">
                <a:ln>
                  <a:noFill/>
                </a:ln>
                <a:solidFill>
                  <a:srgbClr val="FFFFFF"/>
                </a:solidFill>
                <a:latin typeface="Times New Roman" pitchFamily="18"/>
                <a:ea typeface="Lucida Sans Unicode" pitchFamily="2"/>
                <a:cs typeface="Lucida Sans Unicode" pitchFamily="2"/>
              </a:rPr>
              <a:t> </a:t>
            </a:r>
            <a:r>
              <a:rPr lang="en-GB" sz="2200" b="1" i="0" u="none" strike="noStrike" baseline="0" dirty="0" err="1">
                <a:ln>
                  <a:noFill/>
                </a:ln>
                <a:solidFill>
                  <a:srgbClr val="FFFFFF"/>
                </a:solidFill>
                <a:latin typeface="Times New Roman" pitchFamily="18"/>
                <a:ea typeface="Lucida Sans Unicode" pitchFamily="2"/>
                <a:cs typeface="Lucida Sans Unicode" pitchFamily="2"/>
              </a:rPr>
              <a:t>em</a:t>
            </a:r>
            <a:r>
              <a:rPr lang="en-GB" sz="2200" b="1" i="0" u="none" strike="noStrike" baseline="0" dirty="0">
                <a:ln>
                  <a:noFill/>
                </a:ln>
                <a:solidFill>
                  <a:srgbClr val="FFFFFF"/>
                </a:solidFill>
                <a:latin typeface="Times New Roman" pitchFamily="18"/>
                <a:ea typeface="Lucida Sans Unicode" pitchFamily="2"/>
                <a:cs typeface="Lucida Sans Unicode" pitchFamily="2"/>
              </a:rPr>
              <a:t> </a:t>
            </a:r>
            <a:r>
              <a:rPr lang="en-GB" sz="2200" b="1" i="0" u="none" strike="noStrike" baseline="0" dirty="0" err="1">
                <a:ln>
                  <a:noFill/>
                </a:ln>
                <a:solidFill>
                  <a:srgbClr val="FFFFFF"/>
                </a:solidFill>
                <a:latin typeface="Times New Roman" pitchFamily="18"/>
                <a:ea typeface="Lucida Sans Unicode" pitchFamily="2"/>
                <a:cs typeface="Lucida Sans Unicode" pitchFamily="2"/>
              </a:rPr>
              <a:t>virtude</a:t>
            </a:r>
            <a:r>
              <a:rPr lang="en-GB" sz="2200" b="1" i="0" u="none" strike="noStrike" baseline="0" dirty="0">
                <a:ln>
                  <a:noFill/>
                </a:ln>
                <a:solidFill>
                  <a:srgbClr val="FFFFFF"/>
                </a:solidFill>
                <a:latin typeface="Times New Roman" pitchFamily="18"/>
                <a:ea typeface="Lucida Sans Unicode" pitchFamily="2"/>
                <a:cs typeface="Lucida Sans Unicode" pitchFamily="2"/>
              </a:rPr>
              <a:t> de </a:t>
            </a:r>
            <a:r>
              <a:rPr lang="en-GB" sz="2200" b="1" i="0" u="none" strike="noStrike" baseline="0" dirty="0" err="1">
                <a:ln>
                  <a:noFill/>
                </a:ln>
                <a:solidFill>
                  <a:srgbClr val="FFFFFF"/>
                </a:solidFill>
                <a:latin typeface="Times New Roman" pitchFamily="18"/>
                <a:ea typeface="Lucida Sans Unicode" pitchFamily="2"/>
                <a:cs typeface="Lucida Sans Unicode" pitchFamily="2"/>
              </a:rPr>
              <a:t>isenção</a:t>
            </a:r>
            <a:r>
              <a:rPr lang="en-GB" sz="2200" b="1" i="0" u="none" strike="noStrike" baseline="0" dirty="0">
                <a:ln>
                  <a:noFill/>
                </a:ln>
                <a:solidFill>
                  <a:srgbClr val="FFFFFF"/>
                </a:solidFill>
                <a:latin typeface="Times New Roman" pitchFamily="18"/>
                <a:ea typeface="Lucida Sans Unicode" pitchFamily="2"/>
                <a:cs typeface="Lucida Sans Unicode" pitchFamily="2"/>
              </a:rPr>
              <a:t> </a:t>
            </a:r>
            <a:r>
              <a:rPr lang="en-GB" sz="2200" b="1" i="0" u="none" strike="noStrike" baseline="0" dirty="0" err="1">
                <a:ln>
                  <a:noFill/>
                </a:ln>
                <a:solidFill>
                  <a:srgbClr val="FFFFFF"/>
                </a:solidFill>
                <a:latin typeface="Times New Roman" pitchFamily="18"/>
                <a:ea typeface="Lucida Sans Unicode" pitchFamily="2"/>
                <a:cs typeface="Lucida Sans Unicode" pitchFamily="2"/>
              </a:rPr>
              <a:t>ou</a:t>
            </a:r>
            <a:r>
              <a:rPr lang="en-GB" sz="2200" b="1" i="0" u="none" strike="noStrike" baseline="0" dirty="0">
                <a:ln>
                  <a:noFill/>
                </a:ln>
                <a:solidFill>
                  <a:srgbClr val="FFFFFF"/>
                </a:solidFill>
                <a:latin typeface="Times New Roman" pitchFamily="18"/>
                <a:ea typeface="Lucida Sans Unicode" pitchFamily="2"/>
                <a:cs typeface="Lucida Sans Unicode" pitchFamily="2"/>
              </a:rPr>
              <a:t> outros </a:t>
            </a:r>
            <a:r>
              <a:rPr lang="en-GB" sz="2200" b="1" i="0" u="none" strike="noStrike" baseline="0" dirty="0" err="1">
                <a:ln>
                  <a:noFill/>
                </a:ln>
                <a:solidFill>
                  <a:srgbClr val="FFFFFF"/>
                </a:solidFill>
                <a:latin typeface="Times New Roman" pitchFamily="18"/>
                <a:ea typeface="Lucida Sans Unicode" pitchFamily="2"/>
                <a:cs typeface="Lucida Sans Unicode" pitchFamily="2"/>
              </a:rPr>
              <a:t>benefícios</a:t>
            </a:r>
            <a:r>
              <a:rPr lang="en-GB" sz="2200" b="1" i="0" u="none" strike="noStrike" baseline="0" dirty="0">
                <a:ln>
                  <a:noFill/>
                </a:ln>
                <a:solidFill>
                  <a:srgbClr val="FFFFFF"/>
                </a:solidFill>
                <a:latin typeface="Times New Roman" pitchFamily="18"/>
                <a:ea typeface="Lucida Sans Unicode" pitchFamily="2"/>
                <a:cs typeface="Lucida Sans Unicode" pitchFamily="2"/>
              </a:rPr>
              <a:t>, </a:t>
            </a:r>
            <a:r>
              <a:rPr lang="en-GB" sz="2200" b="1" i="0" u="none" strike="noStrike" baseline="0" dirty="0" err="1">
                <a:ln>
                  <a:noFill/>
                </a:ln>
                <a:solidFill>
                  <a:srgbClr val="FFFFFF"/>
                </a:solidFill>
                <a:latin typeface="Times New Roman" pitchFamily="18"/>
                <a:ea typeface="Lucida Sans Unicode" pitchFamily="2"/>
                <a:cs typeface="Lucida Sans Unicode" pitchFamily="2"/>
              </a:rPr>
              <a:t>incentivos</a:t>
            </a:r>
            <a:r>
              <a:rPr lang="en-GB" sz="2200" b="1" i="0" u="none" strike="noStrike" baseline="0" dirty="0">
                <a:ln>
                  <a:noFill/>
                </a:ln>
                <a:solidFill>
                  <a:srgbClr val="FFFFFF"/>
                </a:solidFill>
                <a:latin typeface="Times New Roman" pitchFamily="18"/>
                <a:ea typeface="Lucida Sans Unicode" pitchFamily="2"/>
                <a:cs typeface="Lucida Sans Unicode" pitchFamily="2"/>
              </a:rPr>
              <a:t> </a:t>
            </a:r>
            <a:r>
              <a:rPr lang="en-GB" sz="2200" b="1" i="0" u="none" strike="noStrike" baseline="0" dirty="0" err="1">
                <a:ln>
                  <a:noFill/>
                </a:ln>
                <a:solidFill>
                  <a:srgbClr val="FFFFFF"/>
                </a:solidFill>
                <a:latin typeface="Times New Roman" pitchFamily="18"/>
                <a:ea typeface="Lucida Sans Unicode" pitchFamily="2"/>
                <a:cs typeface="Lucida Sans Unicode" pitchFamily="2"/>
              </a:rPr>
              <a:t>ou</a:t>
            </a:r>
            <a:r>
              <a:rPr lang="en-GB" sz="2200" b="1" i="0" u="none" strike="noStrike" baseline="0" dirty="0">
                <a:ln>
                  <a:noFill/>
                </a:ln>
                <a:solidFill>
                  <a:srgbClr val="FFFFFF"/>
                </a:solidFill>
                <a:latin typeface="Times New Roman" pitchFamily="18"/>
                <a:ea typeface="Lucida Sans Unicode" pitchFamily="2"/>
                <a:cs typeface="Lucida Sans Unicode" pitchFamily="2"/>
              </a:rPr>
              <a:t> </a:t>
            </a:r>
            <a:r>
              <a:rPr lang="en-GB" sz="2200" b="1" i="0" u="none" strike="noStrike" baseline="0" dirty="0" err="1">
                <a:ln>
                  <a:noFill/>
                </a:ln>
                <a:solidFill>
                  <a:srgbClr val="FFFFFF"/>
                </a:solidFill>
                <a:latin typeface="Times New Roman" pitchFamily="18"/>
                <a:ea typeface="Lucida Sans Unicode" pitchFamily="2"/>
                <a:cs typeface="Lucida Sans Unicode" pitchFamily="2"/>
              </a:rPr>
              <a:t>favores</a:t>
            </a:r>
            <a:r>
              <a:rPr lang="en-GB" sz="2200" b="1" i="0" u="none" strike="noStrike" baseline="0" dirty="0">
                <a:ln>
                  <a:noFill/>
                </a:ln>
                <a:solidFill>
                  <a:srgbClr val="FFFFFF"/>
                </a:solidFill>
                <a:latin typeface="Times New Roman" pitchFamily="18"/>
                <a:ea typeface="Lucida Sans Unicode" pitchFamily="2"/>
                <a:cs typeface="Lucida Sans Unicode" pitchFamily="2"/>
              </a:rPr>
              <a:t> </a:t>
            </a:r>
            <a:r>
              <a:rPr lang="en-GB" sz="2200" b="1" i="0" u="none" strike="noStrike" baseline="0" dirty="0" err="1">
                <a:ln>
                  <a:noFill/>
                </a:ln>
                <a:solidFill>
                  <a:srgbClr val="FFFFFF"/>
                </a:solidFill>
                <a:latin typeface="Times New Roman" pitchFamily="18"/>
                <a:ea typeface="Lucida Sans Unicode" pitchFamily="2"/>
                <a:cs typeface="Lucida Sans Unicode" pitchFamily="2"/>
              </a:rPr>
              <a:t>fiscais</a:t>
            </a:r>
            <a:r>
              <a:rPr lang="en-GB" sz="2200" b="1" i="0" u="none" strike="noStrike" baseline="0" dirty="0">
                <a:ln>
                  <a:noFill/>
                </a:ln>
                <a:solidFill>
                  <a:srgbClr val="FFFFFF"/>
                </a:solidFill>
                <a:latin typeface="Times New Roman" pitchFamily="18"/>
                <a:ea typeface="Lucida Sans Unicode" pitchFamily="2"/>
                <a:cs typeface="Lucida Sans Unicode" pitchFamily="2"/>
              </a:rPr>
              <a:t>;</a:t>
            </a:r>
          </a:p>
          <a:p>
            <a:pPr marL="0" marR="0" lvl="0" indent="0" algn="l" rtl="0" hangingPunct="1">
              <a:lnSpc>
                <a:spcPct val="95000"/>
              </a:lnSpc>
              <a:spcBef>
                <a:spcPts val="1998"/>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en-GB" sz="2200" b="1" i="0" u="none" strike="noStrike" baseline="0" dirty="0">
              <a:ln>
                <a:noFill/>
              </a:ln>
              <a:solidFill>
                <a:srgbClr val="FFFFFF"/>
              </a:solidFill>
              <a:latin typeface="Times New Roman" pitchFamily="18"/>
              <a:ea typeface="Lucida Sans Unicode" pitchFamily="2"/>
              <a:cs typeface="Lucida Sans Unicode" pitchFamily="2"/>
            </a:endParaRPr>
          </a:p>
          <a:p>
            <a:pPr marL="0" marR="0" lvl="0" indent="0" algn="l" rtl="0" hangingPunct="1">
              <a:lnSpc>
                <a:spcPct val="95000"/>
              </a:lnSpc>
              <a:spcBef>
                <a:spcPts val="1998"/>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3200" b="1" i="0" u="none" strike="noStrike" baseline="0" dirty="0">
                <a:ln>
                  <a:noFill/>
                </a:ln>
                <a:solidFill>
                  <a:srgbClr val="FFFFFF"/>
                </a:solidFill>
                <a:latin typeface="Times New Roman" pitchFamily="18"/>
                <a:ea typeface="Lucida Sans Unicode" pitchFamily="2"/>
                <a:cs typeface="Lucida Sans Unicode" pitchFamily="2"/>
              </a:rPr>
              <a:t>      </a:t>
            </a:r>
            <a:r>
              <a:rPr lang="en-GB" sz="2200" b="1" i="0" u="none" strike="noStrike" baseline="0" dirty="0">
                <a:ln>
                  <a:noFill/>
                </a:ln>
                <a:solidFill>
                  <a:srgbClr val="FFFFFF"/>
                </a:solidFill>
                <a:latin typeface="Times New Roman" pitchFamily="18"/>
                <a:ea typeface="Lucida Sans Unicode" pitchFamily="2"/>
                <a:cs typeface="Lucida Sans Unicode" pitchFamily="2"/>
              </a:rPr>
              <a:t>  II -</a:t>
            </a:r>
            <a:r>
              <a:rPr lang="en-GB" sz="2200" b="1" i="0" u="none" strike="noStrike" baseline="0" dirty="0">
                <a:ln>
                  <a:noFill/>
                </a:ln>
                <a:solidFill>
                  <a:srgbClr val="FF0000"/>
                </a:solidFill>
                <a:latin typeface="Times New Roman" pitchFamily="18"/>
                <a:ea typeface="Lucida Sans Unicode" pitchFamily="2"/>
                <a:cs typeface="Lucida Sans Unicode" pitchFamily="2"/>
              </a:rPr>
              <a:t> </a:t>
            </a:r>
            <a:r>
              <a:rPr lang="en-GB" sz="2200" b="1" i="0" u="sng" strike="noStrike" baseline="0" dirty="0">
                <a:ln>
                  <a:noFill/>
                </a:ln>
                <a:solidFill>
                  <a:srgbClr val="FF0000"/>
                </a:solidFill>
                <a:uFillTx/>
                <a:latin typeface="Times New Roman" pitchFamily="18"/>
                <a:ea typeface="Lucida Sans Unicode" pitchFamily="2"/>
                <a:cs typeface="Lucida Sans Unicode" pitchFamily="2"/>
              </a:rPr>
              <a:t>as </a:t>
            </a:r>
            <a:r>
              <a:rPr lang="en-GB" sz="2200" b="1" i="0" u="sng" strike="noStrike" baseline="0" dirty="0" err="1">
                <a:ln>
                  <a:noFill/>
                </a:ln>
                <a:solidFill>
                  <a:srgbClr val="FF0000"/>
                </a:solidFill>
                <a:uFillTx/>
                <a:latin typeface="Times New Roman" pitchFamily="18"/>
                <a:ea typeface="Lucida Sans Unicode" pitchFamily="2"/>
                <a:cs typeface="Lucida Sans Unicode" pitchFamily="2"/>
              </a:rPr>
              <a:t>operações</a:t>
            </a:r>
            <a:r>
              <a:rPr lang="en-GB" sz="2200" b="1" i="0" u="sng" strike="noStrike" baseline="0" dirty="0">
                <a:ln>
                  <a:noFill/>
                </a:ln>
                <a:solidFill>
                  <a:srgbClr val="FF0000"/>
                </a:solidFill>
                <a:uFillTx/>
                <a:latin typeface="Times New Roman" pitchFamily="18"/>
                <a:ea typeface="Lucida Sans Unicode" pitchFamily="2"/>
                <a:cs typeface="Lucida Sans Unicode" pitchFamily="2"/>
              </a:rPr>
              <a:t> </a:t>
            </a:r>
            <a:r>
              <a:rPr lang="en-GB" sz="2200" b="1" i="0" u="sng" strike="noStrike" baseline="0" dirty="0" err="1">
                <a:ln>
                  <a:noFill/>
                </a:ln>
                <a:solidFill>
                  <a:srgbClr val="FF0000"/>
                </a:solidFill>
                <a:uFillTx/>
                <a:latin typeface="Times New Roman" pitchFamily="18"/>
                <a:ea typeface="Lucida Sans Unicode" pitchFamily="2"/>
                <a:cs typeface="Lucida Sans Unicode" pitchFamily="2"/>
              </a:rPr>
              <a:t>imunes</a:t>
            </a:r>
            <a:r>
              <a:rPr lang="en-GB" sz="2200" b="1" i="0" u="sng" strike="noStrike" baseline="0" dirty="0">
                <a:ln>
                  <a:noFill/>
                </a:ln>
                <a:solidFill>
                  <a:srgbClr val="FF0000"/>
                </a:solidFill>
                <a:uFillTx/>
                <a:latin typeface="Times New Roman" pitchFamily="18"/>
                <a:ea typeface="Lucida Sans Unicode" pitchFamily="2"/>
                <a:cs typeface="Lucida Sans Unicode" pitchFamily="2"/>
              </a:rPr>
              <a:t> do </a:t>
            </a:r>
            <a:r>
              <a:rPr lang="en-GB" sz="2200" b="1" i="0" u="sng" strike="noStrike" baseline="0" dirty="0" err="1">
                <a:ln>
                  <a:noFill/>
                </a:ln>
                <a:solidFill>
                  <a:srgbClr val="FF0000"/>
                </a:solidFill>
                <a:uFillTx/>
                <a:latin typeface="Times New Roman" pitchFamily="18"/>
                <a:ea typeface="Lucida Sans Unicode" pitchFamily="2"/>
                <a:cs typeface="Lucida Sans Unicode" pitchFamily="2"/>
              </a:rPr>
              <a:t>imposto</a:t>
            </a:r>
            <a:r>
              <a:rPr lang="en-GB" sz="2200" b="1" i="0" u="sng" strike="noStrike" baseline="0" dirty="0">
                <a:ln>
                  <a:noFill/>
                </a:ln>
                <a:solidFill>
                  <a:srgbClr val="FF0000"/>
                </a:solidFill>
                <a:uFillTx/>
                <a:latin typeface="Times New Roman" pitchFamily="18"/>
                <a:ea typeface="Lucida Sans Unicode" pitchFamily="2"/>
                <a:cs typeface="Lucida Sans Unicode" pitchFamily="2"/>
              </a:rPr>
              <a:t>, </a:t>
            </a:r>
            <a:r>
              <a:rPr lang="en-GB" sz="2200" b="1" i="0" u="sng" strike="noStrike" baseline="0" dirty="0" err="1">
                <a:ln>
                  <a:noFill/>
                </a:ln>
                <a:solidFill>
                  <a:srgbClr val="FF0000"/>
                </a:solidFill>
                <a:uFillTx/>
                <a:latin typeface="Times New Roman" pitchFamily="18"/>
                <a:ea typeface="Lucida Sans Unicode" pitchFamily="2"/>
                <a:cs typeface="Lucida Sans Unicode" pitchFamily="2"/>
              </a:rPr>
              <a:t>conforme</a:t>
            </a:r>
            <a:r>
              <a:rPr lang="en-GB" sz="2200" b="1" i="0" u="sng" strike="noStrike" baseline="0" dirty="0">
                <a:ln>
                  <a:noFill/>
                </a:ln>
                <a:solidFill>
                  <a:srgbClr val="FF0000"/>
                </a:solidFill>
                <a:uFillTx/>
                <a:latin typeface="Times New Roman" pitchFamily="18"/>
                <a:ea typeface="Lucida Sans Unicode" pitchFamily="2"/>
                <a:cs typeface="Lucida Sans Unicode" pitchFamily="2"/>
              </a:rPr>
              <a:t> as </a:t>
            </a:r>
            <a:r>
              <a:rPr lang="en-GB" sz="2200" b="1" i="0" u="sng" strike="noStrike" baseline="0" dirty="0" err="1">
                <a:ln>
                  <a:noFill/>
                </a:ln>
                <a:solidFill>
                  <a:srgbClr val="FF0000"/>
                </a:solidFill>
                <a:uFillTx/>
                <a:latin typeface="Times New Roman" pitchFamily="18"/>
                <a:ea typeface="Lucida Sans Unicode" pitchFamily="2"/>
                <a:cs typeface="Lucida Sans Unicode" pitchFamily="2"/>
              </a:rPr>
              <a:t>alíneas</a:t>
            </a:r>
            <a:r>
              <a:rPr lang="en-GB" sz="2200" b="1" i="0" u="sng" strike="noStrike" baseline="0" dirty="0">
                <a:ln>
                  <a:noFill/>
                </a:ln>
                <a:solidFill>
                  <a:srgbClr val="FF0000"/>
                </a:solidFill>
                <a:uFillTx/>
                <a:latin typeface="Times New Roman" pitchFamily="18"/>
                <a:ea typeface="Lucida Sans Unicode" pitchFamily="2"/>
                <a:cs typeface="Lucida Sans Unicode" pitchFamily="2"/>
              </a:rPr>
              <a:t> a e b do </a:t>
            </a:r>
            <a:r>
              <a:rPr lang="en-GB" sz="2200" b="1" i="0" u="sng" strike="noStrike" baseline="0" dirty="0" err="1">
                <a:ln>
                  <a:noFill/>
                </a:ln>
                <a:solidFill>
                  <a:srgbClr val="FF0000"/>
                </a:solidFill>
                <a:uFillTx/>
                <a:latin typeface="Times New Roman" pitchFamily="18"/>
                <a:ea typeface="Lucida Sans Unicode" pitchFamily="2"/>
                <a:cs typeface="Lucida Sans Unicode" pitchFamily="2"/>
              </a:rPr>
              <a:t>inciso</a:t>
            </a:r>
            <a:r>
              <a:rPr lang="en-GB" sz="2200" b="1" i="0" u="sng" strike="noStrike" baseline="0" dirty="0">
                <a:ln>
                  <a:noFill/>
                </a:ln>
                <a:solidFill>
                  <a:srgbClr val="FF0000"/>
                </a:solidFill>
                <a:uFillTx/>
                <a:latin typeface="Times New Roman" pitchFamily="18"/>
                <a:ea typeface="Lucida Sans Unicode" pitchFamily="2"/>
                <a:cs typeface="Lucida Sans Unicode" pitchFamily="2"/>
              </a:rPr>
              <a:t> X do § 2º do art. 155, e a </a:t>
            </a:r>
            <a:r>
              <a:rPr lang="en-GB" sz="2200" b="1" i="0" u="sng" strike="noStrike" baseline="0" dirty="0" err="1">
                <a:ln>
                  <a:noFill/>
                </a:ln>
                <a:solidFill>
                  <a:srgbClr val="FF0000"/>
                </a:solidFill>
                <a:uFillTx/>
                <a:latin typeface="Times New Roman" pitchFamily="18"/>
                <a:ea typeface="Lucida Sans Unicode" pitchFamily="2"/>
                <a:cs typeface="Lucida Sans Unicode" pitchFamily="2"/>
              </a:rPr>
              <a:t>alínea</a:t>
            </a:r>
            <a:r>
              <a:rPr lang="en-GB" sz="2200" b="1" i="0" u="sng" strike="noStrike" baseline="0" dirty="0">
                <a:ln>
                  <a:noFill/>
                </a:ln>
                <a:solidFill>
                  <a:srgbClr val="FF0000"/>
                </a:solidFill>
                <a:uFillTx/>
                <a:latin typeface="Times New Roman" pitchFamily="18"/>
                <a:ea typeface="Lucida Sans Unicode" pitchFamily="2"/>
                <a:cs typeface="Lucida Sans Unicode" pitchFamily="2"/>
              </a:rPr>
              <a:t> d do </a:t>
            </a:r>
            <a:r>
              <a:rPr lang="en-GB" sz="2200" b="1" i="0" u="sng" strike="noStrike" baseline="0" dirty="0" err="1">
                <a:ln>
                  <a:noFill/>
                </a:ln>
                <a:solidFill>
                  <a:srgbClr val="FF0000"/>
                </a:solidFill>
                <a:uFillTx/>
                <a:latin typeface="Times New Roman" pitchFamily="18"/>
                <a:ea typeface="Lucida Sans Unicode" pitchFamily="2"/>
                <a:cs typeface="Lucida Sans Unicode" pitchFamily="2"/>
              </a:rPr>
              <a:t>inciso</a:t>
            </a:r>
            <a:r>
              <a:rPr lang="en-GB" sz="2200" b="1" i="0" u="sng" strike="noStrike" baseline="0" dirty="0">
                <a:ln>
                  <a:noFill/>
                </a:ln>
                <a:solidFill>
                  <a:srgbClr val="FF0000"/>
                </a:solidFill>
                <a:uFillTx/>
                <a:latin typeface="Times New Roman" pitchFamily="18"/>
                <a:ea typeface="Lucida Sans Unicode" pitchFamily="2"/>
                <a:cs typeface="Lucida Sans Unicode" pitchFamily="2"/>
              </a:rPr>
              <a:t> VI do art. 150, da </a:t>
            </a:r>
            <a:r>
              <a:rPr lang="en-GB" sz="2200" b="1" i="0" u="sng" strike="noStrike" baseline="0" dirty="0" err="1">
                <a:ln>
                  <a:noFill/>
                </a:ln>
                <a:solidFill>
                  <a:srgbClr val="FF0000"/>
                </a:solidFill>
                <a:uFillTx/>
                <a:latin typeface="Times New Roman" pitchFamily="18"/>
                <a:ea typeface="Lucida Sans Unicode" pitchFamily="2"/>
                <a:cs typeface="Lucida Sans Unicode" pitchFamily="2"/>
              </a:rPr>
              <a:t>Constituição</a:t>
            </a:r>
            <a:r>
              <a:rPr lang="en-GB" sz="2200" b="1" i="0" u="sng" strike="noStrike" baseline="0" dirty="0">
                <a:ln>
                  <a:noFill/>
                </a:ln>
                <a:solidFill>
                  <a:srgbClr val="FF0000"/>
                </a:solidFill>
                <a:uFillTx/>
                <a:latin typeface="Times New Roman" pitchFamily="18"/>
                <a:ea typeface="Lucida Sans Unicode" pitchFamily="2"/>
                <a:cs typeface="Lucida Sans Unicode" pitchFamily="2"/>
              </a:rPr>
              <a:t> Federal.</a:t>
            </a:r>
          </a:p>
          <a:p>
            <a:pPr marL="0" marR="0" lvl="0" indent="0" algn="l" rtl="0" hangingPunct="1">
              <a:lnSpc>
                <a:spcPct val="95000"/>
              </a:lnSpc>
              <a:spcBef>
                <a:spcPts val="1998"/>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en-GB" sz="3200" b="1" i="0" u="sng" strike="noStrike" baseline="0" dirty="0">
              <a:ln>
                <a:noFill/>
              </a:ln>
              <a:solidFill>
                <a:srgbClr val="FFFFFF"/>
              </a:solidFill>
              <a:uFillTx/>
              <a:latin typeface="Times New Roman" pitchFamily="18"/>
              <a:ea typeface="Lucida Sans Unicode" pitchFamily="2"/>
              <a:cs typeface="Lucida Sans Unicode" pitchFamily="2"/>
            </a:endParaRPr>
          </a:p>
          <a:p>
            <a:pPr marL="0" marR="0" lvl="0" indent="0" algn="l" rtl="0" hangingPunct="1">
              <a:lnSpc>
                <a:spcPct val="100000"/>
              </a:lnSpc>
              <a:spcBef>
                <a:spcPts val="1998"/>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en-GB" sz="3200" b="1" i="0" u="none" strike="noStrike" baseline="0" dirty="0">
              <a:ln>
                <a:noFill/>
              </a:ln>
              <a:solidFill>
                <a:srgbClr val="FFFFFF"/>
              </a:solidFill>
              <a:latin typeface="Times New Roman" pitchFamily="18"/>
              <a:ea typeface="Lucida Sans Unicode" pitchFamily="2"/>
              <a:cs typeface="Lucida Sans Unicode"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Forma livre 1"/>
          <p:cNvSpPr/>
          <p:nvPr/>
        </p:nvSpPr>
        <p:spPr>
          <a:xfrm>
            <a:off x="457200" y="227160"/>
            <a:ext cx="8229600" cy="118871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ctr" anchorCtr="0" compatLnSpc="1"/>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3" name="Forma livre 2"/>
          <p:cNvSpPr/>
          <p:nvPr/>
        </p:nvSpPr>
        <p:spPr>
          <a:xfrm>
            <a:off x="714240" y="1214280"/>
            <a:ext cx="7929720" cy="47865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t" anchorCtr="0" compatLnSpc="1"/>
          <a:lstStyle/>
          <a:p>
            <a:pPr marL="0" marR="0" lvl="0" indent="0" algn="ctr" rtl="0" hangingPunct="0">
              <a:lnSpc>
                <a:spcPct val="100000"/>
              </a:lnSpc>
              <a:spcBef>
                <a:spcPts val="799"/>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3200" b="0" i="0" u="none" strike="noStrike" baseline="0">
              <a:ln>
                <a:noFill/>
              </a:ln>
              <a:solidFill>
                <a:srgbClr val="000000"/>
              </a:solidFill>
              <a:effectLst>
                <a:outerShdw dist="17961" dir="2700000">
                  <a:scrgbClr r="0" g="0" b="0"/>
                </a:outerShdw>
              </a:effectLst>
              <a:latin typeface="Times New Roman" pitchFamily="18"/>
              <a:ea typeface="Lucida Sans Unicode" pitchFamily="2"/>
              <a:cs typeface="Lucida Sans Unicode" pitchFamily="2"/>
            </a:endParaRPr>
          </a:p>
          <a:p>
            <a:pPr marL="0" marR="0" lvl="0" indent="0" algn="ctr" rtl="0" hangingPunct="0">
              <a:lnSpc>
                <a:spcPct val="100000"/>
              </a:lnSpc>
              <a:spcBef>
                <a:spcPts val="799"/>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3200" b="0" i="0" u="none" strike="noStrike" baseline="0">
              <a:ln>
                <a:noFill/>
              </a:ln>
              <a:solidFill>
                <a:srgbClr val="000000"/>
              </a:solidFill>
              <a:effectLst>
                <a:outerShdw dist="17961" dir="2700000">
                  <a:scrgbClr r="0" g="0" b="0"/>
                </a:outerShdw>
              </a:effectLst>
              <a:latin typeface="Times New Roman" pitchFamily="18"/>
              <a:ea typeface="Lucida Sans Unicode" pitchFamily="2"/>
              <a:cs typeface="Lucida Sans Unicode" pitchFamily="2"/>
            </a:endParaRPr>
          </a:p>
        </p:txBody>
      </p:sp>
      <p:sp>
        <p:nvSpPr>
          <p:cNvPr id="4" name="CaixaDeTexto 3"/>
          <p:cNvSpPr txBox="1"/>
          <p:nvPr/>
        </p:nvSpPr>
        <p:spPr>
          <a:xfrm>
            <a:off x="180000" y="180000"/>
            <a:ext cx="8506800" cy="5374377"/>
          </a:xfrm>
          <a:prstGeom prst="rect">
            <a:avLst/>
          </a:prstGeom>
          <a:noFill/>
          <a:ln>
            <a:noFill/>
          </a:ln>
        </p:spPr>
        <p:txBody>
          <a:bodyPr vert="horz" wrap="square" lIns="90000" tIns="45000" rIns="90000" bIns="45000" compatLnSpc="1">
            <a:spAutoFit/>
          </a:bodyPr>
          <a:lstStyle/>
          <a:p>
            <a:pPr marL="0" marR="0" lvl="0" indent="0" algn="l" rtl="0" hangingPunct="1">
              <a:lnSpc>
                <a:spcPct val="95000"/>
              </a:lnSpc>
              <a:spcBef>
                <a:spcPts val="1998"/>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x-none" sz="2200" b="1" i="0" u="none" strike="noStrike" baseline="0">
                <a:ln>
                  <a:noFill/>
                </a:ln>
                <a:solidFill>
                  <a:srgbClr val="FFFFFF"/>
                </a:solidFill>
                <a:latin typeface="Times New Roman" pitchFamily="18"/>
                <a:ea typeface="Lucida Sans Unicode" pitchFamily="2"/>
                <a:cs typeface="Lucida Sans Unicode" pitchFamily="2"/>
              </a:rPr>
              <a:t>§ 2º Para efeito de cálculo do valor adicionado serão computadas:</a:t>
            </a:r>
          </a:p>
          <a:p>
            <a:pPr marL="0" marR="0" lvl="0" indent="0" algn="l" rtl="0" hangingPunct="1">
              <a:lnSpc>
                <a:spcPct val="95000"/>
              </a:lnSpc>
              <a:spcBef>
                <a:spcPts val="1998"/>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2200" b="1" i="0" u="none" strike="noStrike" baseline="0" dirty="0">
                <a:ln>
                  <a:noFill/>
                </a:ln>
                <a:solidFill>
                  <a:srgbClr val="FFFFFF"/>
                </a:solidFill>
                <a:latin typeface="Times New Roman" pitchFamily="18"/>
                <a:ea typeface="Lucida Sans Unicode" pitchFamily="2"/>
                <a:cs typeface="Lucida Sans Unicode" pitchFamily="2"/>
              </a:rPr>
              <a:t>        I - as </a:t>
            </a:r>
            <a:r>
              <a:rPr lang="en-GB" sz="2200" b="1" i="0" u="none" strike="noStrike" baseline="0" dirty="0" err="1">
                <a:ln>
                  <a:noFill/>
                </a:ln>
                <a:solidFill>
                  <a:srgbClr val="FFFFFF"/>
                </a:solidFill>
                <a:latin typeface="Times New Roman" pitchFamily="18"/>
                <a:ea typeface="Lucida Sans Unicode" pitchFamily="2"/>
                <a:cs typeface="Lucida Sans Unicode" pitchFamily="2"/>
              </a:rPr>
              <a:t>operações</a:t>
            </a:r>
            <a:r>
              <a:rPr lang="en-GB" sz="2200" b="1" i="0" u="none" strike="noStrike" baseline="0" dirty="0">
                <a:ln>
                  <a:noFill/>
                </a:ln>
                <a:solidFill>
                  <a:srgbClr val="FFFFFF"/>
                </a:solidFill>
                <a:latin typeface="Times New Roman" pitchFamily="18"/>
                <a:ea typeface="Lucida Sans Unicode" pitchFamily="2"/>
                <a:cs typeface="Lucida Sans Unicode" pitchFamily="2"/>
              </a:rPr>
              <a:t> e </a:t>
            </a:r>
            <a:r>
              <a:rPr lang="en-GB" sz="2200" b="1" i="0" u="none" strike="noStrike" baseline="0" dirty="0" err="1">
                <a:ln>
                  <a:noFill/>
                </a:ln>
                <a:solidFill>
                  <a:srgbClr val="FFFFFF"/>
                </a:solidFill>
                <a:latin typeface="Times New Roman" pitchFamily="18"/>
                <a:ea typeface="Lucida Sans Unicode" pitchFamily="2"/>
                <a:cs typeface="Lucida Sans Unicode" pitchFamily="2"/>
              </a:rPr>
              <a:t>prestações</a:t>
            </a:r>
            <a:r>
              <a:rPr lang="en-GB" sz="2200" b="1" i="0" u="none" strike="noStrike" baseline="0" dirty="0">
                <a:ln>
                  <a:noFill/>
                </a:ln>
                <a:solidFill>
                  <a:srgbClr val="FFFFFF"/>
                </a:solidFill>
                <a:latin typeface="Times New Roman" pitchFamily="18"/>
                <a:ea typeface="Lucida Sans Unicode" pitchFamily="2"/>
                <a:cs typeface="Lucida Sans Unicode" pitchFamily="2"/>
              </a:rPr>
              <a:t> que </a:t>
            </a:r>
            <a:r>
              <a:rPr lang="en-GB" sz="2200" b="1" i="0" u="none" strike="noStrike" baseline="0" dirty="0" err="1">
                <a:ln>
                  <a:noFill/>
                </a:ln>
                <a:solidFill>
                  <a:srgbClr val="FFFFFF"/>
                </a:solidFill>
                <a:latin typeface="Times New Roman" pitchFamily="18"/>
                <a:ea typeface="Lucida Sans Unicode" pitchFamily="2"/>
                <a:cs typeface="Lucida Sans Unicode" pitchFamily="2"/>
              </a:rPr>
              <a:t>constituam</a:t>
            </a:r>
            <a:r>
              <a:rPr lang="en-GB" sz="2200" b="1" i="0" u="none" strike="noStrike" baseline="0" dirty="0">
                <a:ln>
                  <a:noFill/>
                </a:ln>
                <a:solidFill>
                  <a:srgbClr val="FFFFFF"/>
                </a:solidFill>
                <a:latin typeface="Times New Roman" pitchFamily="18"/>
                <a:ea typeface="Lucida Sans Unicode" pitchFamily="2"/>
                <a:cs typeface="Lucida Sans Unicode" pitchFamily="2"/>
              </a:rPr>
              <a:t> </a:t>
            </a:r>
            <a:r>
              <a:rPr lang="en-GB" sz="2200" b="1" i="0" u="none" strike="noStrike" baseline="0" dirty="0" err="1">
                <a:ln>
                  <a:noFill/>
                </a:ln>
                <a:solidFill>
                  <a:srgbClr val="FFFFFF"/>
                </a:solidFill>
                <a:latin typeface="Times New Roman" pitchFamily="18"/>
                <a:ea typeface="Lucida Sans Unicode" pitchFamily="2"/>
                <a:cs typeface="Lucida Sans Unicode" pitchFamily="2"/>
              </a:rPr>
              <a:t>fato</a:t>
            </a:r>
            <a:r>
              <a:rPr lang="en-GB" sz="2200" b="1" i="0" u="none" strike="noStrike" baseline="0" dirty="0">
                <a:ln>
                  <a:noFill/>
                </a:ln>
                <a:solidFill>
                  <a:srgbClr val="FFFFFF"/>
                </a:solidFill>
                <a:latin typeface="Times New Roman" pitchFamily="18"/>
                <a:ea typeface="Lucida Sans Unicode" pitchFamily="2"/>
                <a:cs typeface="Lucida Sans Unicode" pitchFamily="2"/>
              </a:rPr>
              <a:t> </a:t>
            </a:r>
            <a:r>
              <a:rPr lang="en-GB" sz="2200" b="1" i="0" u="none" strike="noStrike" baseline="0" dirty="0" err="1">
                <a:ln>
                  <a:noFill/>
                </a:ln>
                <a:solidFill>
                  <a:srgbClr val="FFFFFF"/>
                </a:solidFill>
                <a:latin typeface="Times New Roman" pitchFamily="18"/>
                <a:ea typeface="Lucida Sans Unicode" pitchFamily="2"/>
                <a:cs typeface="Lucida Sans Unicode" pitchFamily="2"/>
              </a:rPr>
              <a:t>gerador</a:t>
            </a:r>
            <a:r>
              <a:rPr lang="en-GB" sz="2200" b="1" i="0" u="none" strike="noStrike" baseline="0" dirty="0">
                <a:ln>
                  <a:noFill/>
                </a:ln>
                <a:solidFill>
                  <a:srgbClr val="FFFFFF"/>
                </a:solidFill>
                <a:latin typeface="Times New Roman" pitchFamily="18"/>
                <a:ea typeface="Lucida Sans Unicode" pitchFamily="2"/>
                <a:cs typeface="Lucida Sans Unicode" pitchFamily="2"/>
              </a:rPr>
              <a:t> do </a:t>
            </a:r>
            <a:r>
              <a:rPr lang="en-GB" sz="2200" b="1" i="0" u="none" strike="noStrike" baseline="0" dirty="0" err="1">
                <a:ln>
                  <a:noFill/>
                </a:ln>
                <a:solidFill>
                  <a:srgbClr val="FFFFFF"/>
                </a:solidFill>
                <a:latin typeface="Times New Roman" pitchFamily="18"/>
                <a:ea typeface="Lucida Sans Unicode" pitchFamily="2"/>
                <a:cs typeface="Lucida Sans Unicode" pitchFamily="2"/>
              </a:rPr>
              <a:t>imposto</a:t>
            </a:r>
            <a:r>
              <a:rPr lang="en-GB" sz="2200" b="1" i="0" u="none" strike="noStrike" baseline="0" dirty="0">
                <a:ln>
                  <a:noFill/>
                </a:ln>
                <a:solidFill>
                  <a:srgbClr val="FFFFFF"/>
                </a:solidFill>
                <a:latin typeface="Times New Roman" pitchFamily="18"/>
                <a:ea typeface="Lucida Sans Unicode" pitchFamily="2"/>
                <a:cs typeface="Lucida Sans Unicode" pitchFamily="2"/>
              </a:rPr>
              <a:t>, </a:t>
            </a:r>
            <a:r>
              <a:rPr lang="en-GB" sz="2200" b="1" i="0" u="none" strike="noStrike" baseline="0" dirty="0" err="1">
                <a:ln>
                  <a:noFill/>
                </a:ln>
                <a:solidFill>
                  <a:srgbClr val="FFFFFF"/>
                </a:solidFill>
                <a:latin typeface="Times New Roman" pitchFamily="18"/>
                <a:ea typeface="Lucida Sans Unicode" pitchFamily="2"/>
                <a:cs typeface="Lucida Sans Unicode" pitchFamily="2"/>
              </a:rPr>
              <a:t>mesmo</a:t>
            </a:r>
            <a:r>
              <a:rPr lang="en-GB" sz="2200" b="1" i="0" u="none" strike="noStrike" baseline="0" dirty="0">
                <a:ln>
                  <a:noFill/>
                </a:ln>
                <a:solidFill>
                  <a:srgbClr val="FFFFFF"/>
                </a:solidFill>
                <a:latin typeface="Times New Roman" pitchFamily="18"/>
                <a:ea typeface="Lucida Sans Unicode" pitchFamily="2"/>
                <a:cs typeface="Lucida Sans Unicode" pitchFamily="2"/>
              </a:rPr>
              <a:t> </a:t>
            </a:r>
            <a:r>
              <a:rPr lang="en-GB" sz="2200" b="1" i="0" u="none" strike="noStrike" baseline="0" dirty="0" err="1">
                <a:ln>
                  <a:noFill/>
                </a:ln>
                <a:solidFill>
                  <a:srgbClr val="FFFFFF"/>
                </a:solidFill>
                <a:latin typeface="Times New Roman" pitchFamily="18"/>
                <a:ea typeface="Lucida Sans Unicode" pitchFamily="2"/>
                <a:cs typeface="Lucida Sans Unicode" pitchFamily="2"/>
              </a:rPr>
              <a:t>quando</a:t>
            </a:r>
            <a:r>
              <a:rPr lang="en-GB" sz="2200" b="1" i="0" u="none" strike="noStrike" baseline="0" dirty="0">
                <a:ln>
                  <a:noFill/>
                </a:ln>
                <a:solidFill>
                  <a:srgbClr val="FFFFFF"/>
                </a:solidFill>
                <a:latin typeface="Times New Roman" pitchFamily="18"/>
                <a:ea typeface="Lucida Sans Unicode" pitchFamily="2"/>
                <a:cs typeface="Lucida Sans Unicode" pitchFamily="2"/>
              </a:rPr>
              <a:t> o </a:t>
            </a:r>
            <a:r>
              <a:rPr lang="en-GB" sz="2200" b="1" i="0" u="none" strike="noStrike" baseline="0" dirty="0" err="1">
                <a:ln>
                  <a:noFill/>
                </a:ln>
                <a:solidFill>
                  <a:srgbClr val="FFFFFF"/>
                </a:solidFill>
                <a:latin typeface="Times New Roman" pitchFamily="18"/>
                <a:ea typeface="Lucida Sans Unicode" pitchFamily="2"/>
                <a:cs typeface="Lucida Sans Unicode" pitchFamily="2"/>
              </a:rPr>
              <a:t>pagamento</a:t>
            </a:r>
            <a:r>
              <a:rPr lang="en-GB" sz="2200" b="1" i="0" u="none" strike="noStrike" baseline="0" dirty="0">
                <a:ln>
                  <a:noFill/>
                </a:ln>
                <a:solidFill>
                  <a:srgbClr val="FFFFFF"/>
                </a:solidFill>
                <a:latin typeface="Times New Roman" pitchFamily="18"/>
                <a:ea typeface="Lucida Sans Unicode" pitchFamily="2"/>
                <a:cs typeface="Lucida Sans Unicode" pitchFamily="2"/>
              </a:rPr>
              <a:t> for </a:t>
            </a:r>
            <a:r>
              <a:rPr lang="en-GB" sz="2200" b="1" i="0" u="none" strike="noStrike" baseline="0" dirty="0" err="1">
                <a:ln>
                  <a:noFill/>
                </a:ln>
                <a:solidFill>
                  <a:srgbClr val="FFFFFF"/>
                </a:solidFill>
                <a:latin typeface="Times New Roman" pitchFamily="18"/>
                <a:ea typeface="Lucida Sans Unicode" pitchFamily="2"/>
                <a:cs typeface="Lucida Sans Unicode" pitchFamily="2"/>
              </a:rPr>
              <a:t>antecipado</a:t>
            </a:r>
            <a:r>
              <a:rPr lang="en-GB" sz="2200" b="1" i="0" u="none" strike="noStrike" baseline="0" dirty="0">
                <a:ln>
                  <a:noFill/>
                </a:ln>
                <a:solidFill>
                  <a:srgbClr val="FFFFFF"/>
                </a:solidFill>
                <a:latin typeface="Times New Roman" pitchFamily="18"/>
                <a:ea typeface="Lucida Sans Unicode" pitchFamily="2"/>
                <a:cs typeface="Lucida Sans Unicode" pitchFamily="2"/>
              </a:rPr>
              <a:t> </a:t>
            </a:r>
            <a:r>
              <a:rPr lang="en-GB" sz="2200" b="1" i="0" u="none" strike="noStrike" baseline="0" dirty="0" err="1">
                <a:ln>
                  <a:noFill/>
                </a:ln>
                <a:solidFill>
                  <a:srgbClr val="FFFFFF"/>
                </a:solidFill>
                <a:latin typeface="Times New Roman" pitchFamily="18"/>
                <a:ea typeface="Lucida Sans Unicode" pitchFamily="2"/>
                <a:cs typeface="Lucida Sans Unicode" pitchFamily="2"/>
              </a:rPr>
              <a:t>ou</a:t>
            </a:r>
            <a:r>
              <a:rPr lang="en-GB" sz="2200" b="1" i="0" u="none" strike="noStrike" baseline="0" dirty="0">
                <a:ln>
                  <a:noFill/>
                </a:ln>
                <a:solidFill>
                  <a:srgbClr val="FFFFFF"/>
                </a:solidFill>
                <a:latin typeface="Times New Roman" pitchFamily="18"/>
                <a:ea typeface="Lucida Sans Unicode" pitchFamily="2"/>
                <a:cs typeface="Lucida Sans Unicode" pitchFamily="2"/>
              </a:rPr>
              <a:t> </a:t>
            </a:r>
            <a:r>
              <a:rPr lang="en-GB" sz="2200" b="1" i="0" u="none" strike="noStrike" baseline="0" dirty="0" err="1">
                <a:ln>
                  <a:noFill/>
                </a:ln>
                <a:solidFill>
                  <a:srgbClr val="FFFFFF"/>
                </a:solidFill>
                <a:latin typeface="Times New Roman" pitchFamily="18"/>
                <a:ea typeface="Lucida Sans Unicode" pitchFamily="2"/>
                <a:cs typeface="Lucida Sans Unicode" pitchFamily="2"/>
              </a:rPr>
              <a:t>diferido</a:t>
            </a:r>
            <a:r>
              <a:rPr lang="en-GB" sz="2200" b="1" i="0" u="none" strike="noStrike" baseline="0" dirty="0">
                <a:ln>
                  <a:noFill/>
                </a:ln>
                <a:solidFill>
                  <a:srgbClr val="FFFFFF"/>
                </a:solidFill>
                <a:latin typeface="Times New Roman" pitchFamily="18"/>
                <a:ea typeface="Lucida Sans Unicode" pitchFamily="2"/>
                <a:cs typeface="Lucida Sans Unicode" pitchFamily="2"/>
              </a:rPr>
              <a:t>, </a:t>
            </a:r>
            <a:r>
              <a:rPr lang="en-GB" sz="2200" b="1" i="0" u="none" strike="noStrike" baseline="0" dirty="0" err="1">
                <a:ln>
                  <a:noFill/>
                </a:ln>
                <a:solidFill>
                  <a:srgbClr val="FFFFFF"/>
                </a:solidFill>
                <a:latin typeface="Times New Roman" pitchFamily="18"/>
                <a:ea typeface="Lucida Sans Unicode" pitchFamily="2"/>
                <a:cs typeface="Lucida Sans Unicode" pitchFamily="2"/>
              </a:rPr>
              <a:t>ou</a:t>
            </a:r>
            <a:r>
              <a:rPr lang="en-GB" sz="2200" b="1" i="0" u="none" strike="noStrike" baseline="0" dirty="0">
                <a:ln>
                  <a:noFill/>
                </a:ln>
                <a:solidFill>
                  <a:srgbClr val="FFFFFF"/>
                </a:solidFill>
                <a:latin typeface="Times New Roman" pitchFamily="18"/>
                <a:ea typeface="Lucida Sans Unicode" pitchFamily="2"/>
                <a:cs typeface="Lucida Sans Unicode" pitchFamily="2"/>
              </a:rPr>
              <a:t> </a:t>
            </a:r>
            <a:r>
              <a:rPr lang="en-GB" sz="2200" b="1" i="0" u="none" strike="noStrike" baseline="0" dirty="0" err="1">
                <a:ln>
                  <a:noFill/>
                </a:ln>
                <a:solidFill>
                  <a:srgbClr val="FFFFFF"/>
                </a:solidFill>
                <a:latin typeface="Times New Roman" pitchFamily="18"/>
                <a:ea typeface="Lucida Sans Unicode" pitchFamily="2"/>
                <a:cs typeface="Lucida Sans Unicode" pitchFamily="2"/>
              </a:rPr>
              <a:t>quando</a:t>
            </a:r>
            <a:r>
              <a:rPr lang="en-GB" sz="2200" b="1" i="0" u="none" strike="noStrike" baseline="0" dirty="0">
                <a:ln>
                  <a:noFill/>
                </a:ln>
                <a:solidFill>
                  <a:srgbClr val="FFFFFF"/>
                </a:solidFill>
                <a:latin typeface="Times New Roman" pitchFamily="18"/>
                <a:ea typeface="Lucida Sans Unicode" pitchFamily="2"/>
                <a:cs typeface="Lucida Sans Unicode" pitchFamily="2"/>
              </a:rPr>
              <a:t> o </a:t>
            </a:r>
            <a:r>
              <a:rPr lang="en-GB" sz="2200" b="1" i="0" u="none" strike="noStrike" baseline="0" dirty="0" err="1">
                <a:ln>
                  <a:noFill/>
                </a:ln>
                <a:solidFill>
                  <a:srgbClr val="FFFFFF"/>
                </a:solidFill>
                <a:latin typeface="Times New Roman" pitchFamily="18"/>
                <a:ea typeface="Lucida Sans Unicode" pitchFamily="2"/>
                <a:cs typeface="Lucida Sans Unicode" pitchFamily="2"/>
              </a:rPr>
              <a:t>crédito</a:t>
            </a:r>
            <a:r>
              <a:rPr lang="en-GB" sz="2200" b="1" i="0" u="none" strike="noStrike" baseline="0" dirty="0">
                <a:ln>
                  <a:noFill/>
                </a:ln>
                <a:solidFill>
                  <a:srgbClr val="FFFFFF"/>
                </a:solidFill>
                <a:latin typeface="Times New Roman" pitchFamily="18"/>
                <a:ea typeface="Lucida Sans Unicode" pitchFamily="2"/>
                <a:cs typeface="Lucida Sans Unicode" pitchFamily="2"/>
              </a:rPr>
              <a:t> </a:t>
            </a:r>
            <a:r>
              <a:rPr lang="en-GB" sz="2200" b="1" i="0" u="none" strike="noStrike" baseline="0" dirty="0" err="1">
                <a:ln>
                  <a:noFill/>
                </a:ln>
                <a:solidFill>
                  <a:srgbClr val="FFFFFF"/>
                </a:solidFill>
                <a:latin typeface="Times New Roman" pitchFamily="18"/>
                <a:ea typeface="Lucida Sans Unicode" pitchFamily="2"/>
                <a:cs typeface="Lucida Sans Unicode" pitchFamily="2"/>
              </a:rPr>
              <a:t>tributário</a:t>
            </a:r>
            <a:r>
              <a:rPr lang="en-GB" sz="2200" b="1" i="0" u="none" strike="noStrike" baseline="0" dirty="0">
                <a:ln>
                  <a:noFill/>
                </a:ln>
                <a:solidFill>
                  <a:srgbClr val="FFFFFF"/>
                </a:solidFill>
                <a:latin typeface="Times New Roman" pitchFamily="18"/>
                <a:ea typeface="Lucida Sans Unicode" pitchFamily="2"/>
                <a:cs typeface="Lucida Sans Unicode" pitchFamily="2"/>
              </a:rPr>
              <a:t> for </a:t>
            </a:r>
            <a:r>
              <a:rPr lang="en-GB" sz="2200" b="1" i="0" u="none" strike="noStrike" baseline="0" dirty="0" err="1">
                <a:ln>
                  <a:noFill/>
                </a:ln>
                <a:solidFill>
                  <a:srgbClr val="FFFFFF"/>
                </a:solidFill>
                <a:latin typeface="Times New Roman" pitchFamily="18"/>
                <a:ea typeface="Lucida Sans Unicode" pitchFamily="2"/>
                <a:cs typeface="Lucida Sans Unicode" pitchFamily="2"/>
              </a:rPr>
              <a:t>diferido</a:t>
            </a:r>
            <a:r>
              <a:rPr lang="en-GB" sz="2200" b="1" i="0" u="none" strike="noStrike" baseline="0" dirty="0">
                <a:ln>
                  <a:noFill/>
                </a:ln>
                <a:solidFill>
                  <a:srgbClr val="FFFFFF"/>
                </a:solidFill>
                <a:latin typeface="Times New Roman" pitchFamily="18"/>
                <a:ea typeface="Lucida Sans Unicode" pitchFamily="2"/>
                <a:cs typeface="Lucida Sans Unicode" pitchFamily="2"/>
              </a:rPr>
              <a:t>, </a:t>
            </a:r>
            <a:r>
              <a:rPr lang="en-GB" sz="2200" b="1" i="0" u="none" strike="noStrike" baseline="0" dirty="0" err="1">
                <a:ln>
                  <a:noFill/>
                </a:ln>
                <a:solidFill>
                  <a:srgbClr val="FFFFFF"/>
                </a:solidFill>
                <a:latin typeface="Times New Roman" pitchFamily="18"/>
                <a:ea typeface="Lucida Sans Unicode" pitchFamily="2"/>
                <a:cs typeface="Lucida Sans Unicode" pitchFamily="2"/>
              </a:rPr>
              <a:t>reduzido</a:t>
            </a:r>
            <a:r>
              <a:rPr lang="en-GB" sz="2200" b="1" i="0" u="none" strike="noStrike" baseline="0" dirty="0">
                <a:ln>
                  <a:noFill/>
                </a:ln>
                <a:solidFill>
                  <a:srgbClr val="FFFFFF"/>
                </a:solidFill>
                <a:latin typeface="Times New Roman" pitchFamily="18"/>
                <a:ea typeface="Lucida Sans Unicode" pitchFamily="2"/>
                <a:cs typeface="Lucida Sans Unicode" pitchFamily="2"/>
              </a:rPr>
              <a:t> </a:t>
            </a:r>
            <a:r>
              <a:rPr lang="en-GB" sz="2200" b="1" i="0" u="none" strike="noStrike" baseline="0" dirty="0" err="1">
                <a:ln>
                  <a:noFill/>
                </a:ln>
                <a:solidFill>
                  <a:srgbClr val="FFFFFF"/>
                </a:solidFill>
                <a:latin typeface="Times New Roman" pitchFamily="18"/>
                <a:ea typeface="Lucida Sans Unicode" pitchFamily="2"/>
                <a:cs typeface="Lucida Sans Unicode" pitchFamily="2"/>
              </a:rPr>
              <a:t>ou</a:t>
            </a:r>
            <a:r>
              <a:rPr lang="en-GB" sz="2200" b="1" i="0" u="none" strike="noStrike" baseline="0" dirty="0">
                <a:ln>
                  <a:noFill/>
                </a:ln>
                <a:solidFill>
                  <a:srgbClr val="FFFFFF"/>
                </a:solidFill>
                <a:latin typeface="Times New Roman" pitchFamily="18"/>
                <a:ea typeface="Lucida Sans Unicode" pitchFamily="2"/>
                <a:cs typeface="Lucida Sans Unicode" pitchFamily="2"/>
              </a:rPr>
              <a:t> </a:t>
            </a:r>
            <a:r>
              <a:rPr lang="en-GB" sz="2200" b="1" i="0" u="none" strike="noStrike" baseline="0" dirty="0" err="1">
                <a:ln>
                  <a:noFill/>
                </a:ln>
                <a:solidFill>
                  <a:srgbClr val="FFFFFF"/>
                </a:solidFill>
                <a:latin typeface="Times New Roman" pitchFamily="18"/>
                <a:ea typeface="Lucida Sans Unicode" pitchFamily="2"/>
                <a:cs typeface="Lucida Sans Unicode" pitchFamily="2"/>
              </a:rPr>
              <a:t>excluído</a:t>
            </a:r>
            <a:r>
              <a:rPr lang="en-GB" sz="2200" b="1" i="0" u="none" strike="noStrike" baseline="0" dirty="0">
                <a:ln>
                  <a:noFill/>
                </a:ln>
                <a:solidFill>
                  <a:srgbClr val="FFFFFF"/>
                </a:solidFill>
                <a:latin typeface="Times New Roman" pitchFamily="18"/>
                <a:ea typeface="Lucida Sans Unicode" pitchFamily="2"/>
                <a:cs typeface="Lucida Sans Unicode" pitchFamily="2"/>
              </a:rPr>
              <a:t> </a:t>
            </a:r>
            <a:r>
              <a:rPr lang="en-GB" sz="2200" b="1" i="0" u="none" strike="noStrike" baseline="0" dirty="0" err="1">
                <a:ln>
                  <a:noFill/>
                </a:ln>
                <a:solidFill>
                  <a:srgbClr val="FFFFFF"/>
                </a:solidFill>
                <a:latin typeface="Times New Roman" pitchFamily="18"/>
                <a:ea typeface="Lucida Sans Unicode" pitchFamily="2"/>
                <a:cs typeface="Lucida Sans Unicode" pitchFamily="2"/>
              </a:rPr>
              <a:t>em</a:t>
            </a:r>
            <a:r>
              <a:rPr lang="en-GB" sz="2200" b="1" i="0" u="none" strike="noStrike" baseline="0" dirty="0">
                <a:ln>
                  <a:noFill/>
                </a:ln>
                <a:solidFill>
                  <a:srgbClr val="FFFFFF"/>
                </a:solidFill>
                <a:latin typeface="Times New Roman" pitchFamily="18"/>
                <a:ea typeface="Lucida Sans Unicode" pitchFamily="2"/>
                <a:cs typeface="Lucida Sans Unicode" pitchFamily="2"/>
              </a:rPr>
              <a:t> </a:t>
            </a:r>
            <a:r>
              <a:rPr lang="en-GB" sz="2200" b="1" i="0" u="none" strike="noStrike" baseline="0" dirty="0" err="1">
                <a:ln>
                  <a:noFill/>
                </a:ln>
                <a:solidFill>
                  <a:srgbClr val="FFFFFF"/>
                </a:solidFill>
                <a:latin typeface="Times New Roman" pitchFamily="18"/>
                <a:ea typeface="Lucida Sans Unicode" pitchFamily="2"/>
                <a:cs typeface="Lucida Sans Unicode" pitchFamily="2"/>
              </a:rPr>
              <a:t>virtude</a:t>
            </a:r>
            <a:r>
              <a:rPr lang="en-GB" sz="2200" b="1" i="0" u="none" strike="noStrike" baseline="0" dirty="0">
                <a:ln>
                  <a:noFill/>
                </a:ln>
                <a:solidFill>
                  <a:srgbClr val="FFFFFF"/>
                </a:solidFill>
                <a:latin typeface="Times New Roman" pitchFamily="18"/>
                <a:ea typeface="Lucida Sans Unicode" pitchFamily="2"/>
                <a:cs typeface="Lucida Sans Unicode" pitchFamily="2"/>
              </a:rPr>
              <a:t> de </a:t>
            </a:r>
            <a:r>
              <a:rPr lang="en-GB" sz="2200" b="1" i="0" u="none" strike="noStrike" baseline="0" dirty="0" err="1">
                <a:ln>
                  <a:noFill/>
                </a:ln>
                <a:solidFill>
                  <a:srgbClr val="FFFFFF"/>
                </a:solidFill>
                <a:latin typeface="Times New Roman" pitchFamily="18"/>
                <a:ea typeface="Lucida Sans Unicode" pitchFamily="2"/>
                <a:cs typeface="Lucida Sans Unicode" pitchFamily="2"/>
              </a:rPr>
              <a:t>isenção</a:t>
            </a:r>
            <a:r>
              <a:rPr lang="en-GB" sz="2200" b="1" i="0" u="none" strike="noStrike" baseline="0" dirty="0">
                <a:ln>
                  <a:noFill/>
                </a:ln>
                <a:solidFill>
                  <a:srgbClr val="FFFFFF"/>
                </a:solidFill>
                <a:latin typeface="Times New Roman" pitchFamily="18"/>
                <a:ea typeface="Lucida Sans Unicode" pitchFamily="2"/>
                <a:cs typeface="Lucida Sans Unicode" pitchFamily="2"/>
              </a:rPr>
              <a:t> </a:t>
            </a:r>
            <a:r>
              <a:rPr lang="en-GB" sz="2200" b="1" i="0" u="none" strike="noStrike" baseline="0" dirty="0" err="1">
                <a:ln>
                  <a:noFill/>
                </a:ln>
                <a:solidFill>
                  <a:srgbClr val="FFFFFF"/>
                </a:solidFill>
                <a:latin typeface="Times New Roman" pitchFamily="18"/>
                <a:ea typeface="Lucida Sans Unicode" pitchFamily="2"/>
                <a:cs typeface="Lucida Sans Unicode" pitchFamily="2"/>
              </a:rPr>
              <a:t>ou</a:t>
            </a:r>
            <a:r>
              <a:rPr lang="en-GB" sz="2200" b="1" i="0" u="none" strike="noStrike" baseline="0" dirty="0">
                <a:ln>
                  <a:noFill/>
                </a:ln>
                <a:solidFill>
                  <a:srgbClr val="FFFFFF"/>
                </a:solidFill>
                <a:latin typeface="Times New Roman" pitchFamily="18"/>
                <a:ea typeface="Lucida Sans Unicode" pitchFamily="2"/>
                <a:cs typeface="Lucida Sans Unicode" pitchFamily="2"/>
              </a:rPr>
              <a:t> outros </a:t>
            </a:r>
            <a:r>
              <a:rPr lang="en-GB" sz="2200" b="1" i="0" u="none" strike="noStrike" baseline="0" dirty="0" err="1">
                <a:ln>
                  <a:noFill/>
                </a:ln>
                <a:solidFill>
                  <a:srgbClr val="FFFFFF"/>
                </a:solidFill>
                <a:latin typeface="Times New Roman" pitchFamily="18"/>
                <a:ea typeface="Lucida Sans Unicode" pitchFamily="2"/>
                <a:cs typeface="Lucida Sans Unicode" pitchFamily="2"/>
              </a:rPr>
              <a:t>benefícios</a:t>
            </a:r>
            <a:r>
              <a:rPr lang="en-GB" sz="2200" b="1" i="0" u="none" strike="noStrike" baseline="0" dirty="0">
                <a:ln>
                  <a:noFill/>
                </a:ln>
                <a:solidFill>
                  <a:srgbClr val="FFFFFF"/>
                </a:solidFill>
                <a:latin typeface="Times New Roman" pitchFamily="18"/>
                <a:ea typeface="Lucida Sans Unicode" pitchFamily="2"/>
                <a:cs typeface="Lucida Sans Unicode" pitchFamily="2"/>
              </a:rPr>
              <a:t>, </a:t>
            </a:r>
            <a:r>
              <a:rPr lang="en-GB" sz="2200" b="1" i="0" u="none" strike="noStrike" baseline="0" dirty="0" err="1">
                <a:ln>
                  <a:noFill/>
                </a:ln>
                <a:solidFill>
                  <a:srgbClr val="FFFFFF"/>
                </a:solidFill>
                <a:latin typeface="Times New Roman" pitchFamily="18"/>
                <a:ea typeface="Lucida Sans Unicode" pitchFamily="2"/>
                <a:cs typeface="Lucida Sans Unicode" pitchFamily="2"/>
              </a:rPr>
              <a:t>incentivos</a:t>
            </a:r>
            <a:r>
              <a:rPr lang="en-GB" sz="2200" b="1" i="0" u="none" strike="noStrike" baseline="0" dirty="0">
                <a:ln>
                  <a:noFill/>
                </a:ln>
                <a:solidFill>
                  <a:srgbClr val="FFFFFF"/>
                </a:solidFill>
                <a:latin typeface="Times New Roman" pitchFamily="18"/>
                <a:ea typeface="Lucida Sans Unicode" pitchFamily="2"/>
                <a:cs typeface="Lucida Sans Unicode" pitchFamily="2"/>
              </a:rPr>
              <a:t> </a:t>
            </a:r>
            <a:r>
              <a:rPr lang="en-GB" sz="2200" b="1" i="0" u="none" strike="noStrike" baseline="0" dirty="0" err="1">
                <a:ln>
                  <a:noFill/>
                </a:ln>
                <a:solidFill>
                  <a:srgbClr val="FFFFFF"/>
                </a:solidFill>
                <a:latin typeface="Times New Roman" pitchFamily="18"/>
                <a:ea typeface="Lucida Sans Unicode" pitchFamily="2"/>
                <a:cs typeface="Lucida Sans Unicode" pitchFamily="2"/>
              </a:rPr>
              <a:t>ou</a:t>
            </a:r>
            <a:r>
              <a:rPr lang="en-GB" sz="2200" b="1" i="0" u="none" strike="noStrike" baseline="0" dirty="0">
                <a:ln>
                  <a:noFill/>
                </a:ln>
                <a:solidFill>
                  <a:srgbClr val="FFFFFF"/>
                </a:solidFill>
                <a:latin typeface="Times New Roman" pitchFamily="18"/>
                <a:ea typeface="Lucida Sans Unicode" pitchFamily="2"/>
                <a:cs typeface="Lucida Sans Unicode" pitchFamily="2"/>
              </a:rPr>
              <a:t> </a:t>
            </a:r>
            <a:r>
              <a:rPr lang="en-GB" sz="2200" b="1" i="0" u="none" strike="noStrike" baseline="0" dirty="0" err="1">
                <a:ln>
                  <a:noFill/>
                </a:ln>
                <a:solidFill>
                  <a:srgbClr val="FFFFFF"/>
                </a:solidFill>
                <a:latin typeface="Times New Roman" pitchFamily="18"/>
                <a:ea typeface="Lucida Sans Unicode" pitchFamily="2"/>
                <a:cs typeface="Lucida Sans Unicode" pitchFamily="2"/>
              </a:rPr>
              <a:t>favores</a:t>
            </a:r>
            <a:r>
              <a:rPr lang="en-GB" sz="2200" b="1" i="0" u="none" strike="noStrike" baseline="0" dirty="0">
                <a:ln>
                  <a:noFill/>
                </a:ln>
                <a:solidFill>
                  <a:srgbClr val="FFFFFF"/>
                </a:solidFill>
                <a:latin typeface="Times New Roman" pitchFamily="18"/>
                <a:ea typeface="Lucida Sans Unicode" pitchFamily="2"/>
                <a:cs typeface="Lucida Sans Unicode" pitchFamily="2"/>
              </a:rPr>
              <a:t> </a:t>
            </a:r>
            <a:r>
              <a:rPr lang="en-GB" sz="2200" b="1" i="0" u="none" strike="noStrike" baseline="0" dirty="0" err="1">
                <a:ln>
                  <a:noFill/>
                </a:ln>
                <a:solidFill>
                  <a:srgbClr val="FFFFFF"/>
                </a:solidFill>
                <a:latin typeface="Times New Roman" pitchFamily="18"/>
                <a:ea typeface="Lucida Sans Unicode" pitchFamily="2"/>
                <a:cs typeface="Lucida Sans Unicode" pitchFamily="2"/>
              </a:rPr>
              <a:t>fiscais</a:t>
            </a:r>
            <a:r>
              <a:rPr lang="en-GB" sz="2200" b="1" i="0" u="none" strike="noStrike" baseline="0" dirty="0">
                <a:ln>
                  <a:noFill/>
                </a:ln>
                <a:solidFill>
                  <a:srgbClr val="FFFFFF"/>
                </a:solidFill>
                <a:latin typeface="Times New Roman" pitchFamily="18"/>
                <a:ea typeface="Lucida Sans Unicode" pitchFamily="2"/>
                <a:cs typeface="Lucida Sans Unicode" pitchFamily="2"/>
              </a:rPr>
              <a:t>;</a:t>
            </a:r>
          </a:p>
          <a:p>
            <a:pPr marL="0" marR="0" lvl="0" indent="0" algn="l" rtl="0" hangingPunct="1">
              <a:lnSpc>
                <a:spcPct val="95000"/>
              </a:lnSpc>
              <a:spcBef>
                <a:spcPts val="1998"/>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en-GB" sz="2200" b="1" i="0" u="none" strike="noStrike" baseline="0" dirty="0">
              <a:ln>
                <a:noFill/>
              </a:ln>
              <a:solidFill>
                <a:srgbClr val="FFFFFF"/>
              </a:solidFill>
              <a:latin typeface="Times New Roman" pitchFamily="18"/>
              <a:ea typeface="Lucida Sans Unicode" pitchFamily="2"/>
              <a:cs typeface="Lucida Sans Unicode" pitchFamily="2"/>
            </a:endParaRPr>
          </a:p>
          <a:p>
            <a:pPr marL="0" marR="0" lvl="0" indent="0" algn="l" rtl="0" hangingPunct="1">
              <a:lnSpc>
                <a:spcPct val="95000"/>
              </a:lnSpc>
              <a:spcBef>
                <a:spcPts val="1998"/>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3200" b="1" i="0" u="none" strike="noStrike" baseline="0" dirty="0">
                <a:ln>
                  <a:noFill/>
                </a:ln>
                <a:solidFill>
                  <a:srgbClr val="FFFFFF"/>
                </a:solidFill>
                <a:latin typeface="Times New Roman" pitchFamily="18"/>
                <a:ea typeface="Lucida Sans Unicode" pitchFamily="2"/>
                <a:cs typeface="Lucida Sans Unicode" pitchFamily="2"/>
              </a:rPr>
              <a:t>      </a:t>
            </a:r>
            <a:r>
              <a:rPr lang="en-GB" sz="2200" b="1" i="0" u="none" strike="noStrike" baseline="0" dirty="0">
                <a:ln>
                  <a:noFill/>
                </a:ln>
                <a:solidFill>
                  <a:srgbClr val="FFFFFF"/>
                </a:solidFill>
                <a:latin typeface="Times New Roman" pitchFamily="18"/>
                <a:ea typeface="Lucida Sans Unicode" pitchFamily="2"/>
                <a:cs typeface="Lucida Sans Unicode" pitchFamily="2"/>
              </a:rPr>
              <a:t>  II -</a:t>
            </a:r>
            <a:r>
              <a:rPr lang="en-GB" sz="2200" b="1" i="0" u="none" strike="noStrike" baseline="0" dirty="0">
                <a:ln>
                  <a:noFill/>
                </a:ln>
                <a:solidFill>
                  <a:srgbClr val="FF0000"/>
                </a:solidFill>
                <a:latin typeface="Times New Roman" pitchFamily="18"/>
                <a:ea typeface="Lucida Sans Unicode" pitchFamily="2"/>
                <a:cs typeface="Lucida Sans Unicode" pitchFamily="2"/>
              </a:rPr>
              <a:t> </a:t>
            </a:r>
            <a:r>
              <a:rPr lang="en-GB" sz="2200" b="1" i="0" u="sng" strike="noStrike" baseline="0" dirty="0">
                <a:ln>
                  <a:noFill/>
                </a:ln>
                <a:solidFill>
                  <a:srgbClr val="FF0000"/>
                </a:solidFill>
                <a:uFillTx/>
                <a:latin typeface="Times New Roman" pitchFamily="18"/>
                <a:ea typeface="Lucida Sans Unicode" pitchFamily="2"/>
                <a:cs typeface="Lucida Sans Unicode" pitchFamily="2"/>
              </a:rPr>
              <a:t>as </a:t>
            </a:r>
            <a:r>
              <a:rPr lang="en-GB" sz="2200" b="1" i="0" u="sng" strike="noStrike" baseline="0" dirty="0" err="1">
                <a:ln>
                  <a:noFill/>
                </a:ln>
                <a:solidFill>
                  <a:srgbClr val="FF0000"/>
                </a:solidFill>
                <a:uFillTx/>
                <a:latin typeface="Times New Roman" pitchFamily="18"/>
                <a:ea typeface="Lucida Sans Unicode" pitchFamily="2"/>
                <a:cs typeface="Lucida Sans Unicode" pitchFamily="2"/>
              </a:rPr>
              <a:t>operações</a:t>
            </a:r>
            <a:r>
              <a:rPr lang="en-GB" sz="2200" b="1" i="0" u="sng" strike="noStrike" baseline="0" dirty="0">
                <a:ln>
                  <a:noFill/>
                </a:ln>
                <a:solidFill>
                  <a:srgbClr val="FF0000"/>
                </a:solidFill>
                <a:uFillTx/>
                <a:latin typeface="Times New Roman" pitchFamily="18"/>
                <a:ea typeface="Lucida Sans Unicode" pitchFamily="2"/>
                <a:cs typeface="Lucida Sans Unicode" pitchFamily="2"/>
              </a:rPr>
              <a:t> </a:t>
            </a:r>
            <a:r>
              <a:rPr lang="en-GB" sz="2200" b="1" i="0" u="sng" strike="noStrike" baseline="0" dirty="0" err="1">
                <a:ln>
                  <a:noFill/>
                </a:ln>
                <a:solidFill>
                  <a:srgbClr val="FF0000"/>
                </a:solidFill>
                <a:uFillTx/>
                <a:latin typeface="Times New Roman" pitchFamily="18"/>
                <a:ea typeface="Lucida Sans Unicode" pitchFamily="2"/>
                <a:cs typeface="Lucida Sans Unicode" pitchFamily="2"/>
              </a:rPr>
              <a:t>imunes</a:t>
            </a:r>
            <a:r>
              <a:rPr lang="en-GB" sz="2200" b="1" i="0" u="sng" strike="noStrike" baseline="0" dirty="0">
                <a:ln>
                  <a:noFill/>
                </a:ln>
                <a:solidFill>
                  <a:srgbClr val="FF0000"/>
                </a:solidFill>
                <a:uFillTx/>
                <a:latin typeface="Times New Roman" pitchFamily="18"/>
                <a:ea typeface="Lucida Sans Unicode" pitchFamily="2"/>
                <a:cs typeface="Lucida Sans Unicode" pitchFamily="2"/>
              </a:rPr>
              <a:t> do </a:t>
            </a:r>
            <a:r>
              <a:rPr lang="en-GB" sz="2200" b="1" i="0" u="sng" strike="noStrike" baseline="0" dirty="0" err="1">
                <a:ln>
                  <a:noFill/>
                </a:ln>
                <a:solidFill>
                  <a:srgbClr val="FF0000"/>
                </a:solidFill>
                <a:uFillTx/>
                <a:latin typeface="Times New Roman" pitchFamily="18"/>
                <a:ea typeface="Lucida Sans Unicode" pitchFamily="2"/>
                <a:cs typeface="Lucida Sans Unicode" pitchFamily="2"/>
              </a:rPr>
              <a:t>imposto</a:t>
            </a:r>
            <a:r>
              <a:rPr lang="en-GB" sz="2200" b="1" i="0" u="sng" strike="noStrike" baseline="0" dirty="0">
                <a:ln>
                  <a:noFill/>
                </a:ln>
                <a:solidFill>
                  <a:srgbClr val="FF0000"/>
                </a:solidFill>
                <a:uFillTx/>
                <a:latin typeface="Times New Roman" pitchFamily="18"/>
                <a:ea typeface="Lucida Sans Unicode" pitchFamily="2"/>
                <a:cs typeface="Lucida Sans Unicode" pitchFamily="2"/>
              </a:rPr>
              <a:t>, </a:t>
            </a:r>
            <a:r>
              <a:rPr lang="en-GB" sz="2200" b="1" i="0" u="sng" strike="noStrike" baseline="0" dirty="0" err="1">
                <a:ln>
                  <a:noFill/>
                </a:ln>
                <a:solidFill>
                  <a:srgbClr val="FF0000"/>
                </a:solidFill>
                <a:uFillTx/>
                <a:latin typeface="Times New Roman" pitchFamily="18"/>
                <a:ea typeface="Lucida Sans Unicode" pitchFamily="2"/>
                <a:cs typeface="Lucida Sans Unicode" pitchFamily="2"/>
              </a:rPr>
              <a:t>conforme</a:t>
            </a:r>
            <a:r>
              <a:rPr lang="en-GB" sz="2200" b="1" i="0" u="sng" strike="noStrike" baseline="0" dirty="0">
                <a:ln>
                  <a:noFill/>
                </a:ln>
                <a:solidFill>
                  <a:srgbClr val="FF0000"/>
                </a:solidFill>
                <a:uFillTx/>
                <a:latin typeface="Times New Roman" pitchFamily="18"/>
                <a:ea typeface="Lucida Sans Unicode" pitchFamily="2"/>
                <a:cs typeface="Lucida Sans Unicode" pitchFamily="2"/>
              </a:rPr>
              <a:t> as </a:t>
            </a:r>
            <a:r>
              <a:rPr lang="en-GB" sz="2200" b="1" i="0" u="sng" strike="noStrike" baseline="0" dirty="0" err="1">
                <a:ln>
                  <a:noFill/>
                </a:ln>
                <a:solidFill>
                  <a:srgbClr val="FF0000"/>
                </a:solidFill>
                <a:uFillTx/>
                <a:latin typeface="Times New Roman" pitchFamily="18"/>
                <a:ea typeface="Lucida Sans Unicode" pitchFamily="2"/>
                <a:cs typeface="Lucida Sans Unicode" pitchFamily="2"/>
              </a:rPr>
              <a:t>alíneas</a:t>
            </a:r>
            <a:r>
              <a:rPr lang="en-GB" sz="2200" b="1" i="0" u="sng" strike="noStrike" baseline="0" dirty="0">
                <a:ln>
                  <a:noFill/>
                </a:ln>
                <a:solidFill>
                  <a:srgbClr val="FF0000"/>
                </a:solidFill>
                <a:uFillTx/>
                <a:latin typeface="Times New Roman" pitchFamily="18"/>
                <a:ea typeface="Lucida Sans Unicode" pitchFamily="2"/>
                <a:cs typeface="Lucida Sans Unicode" pitchFamily="2"/>
              </a:rPr>
              <a:t> a e b do </a:t>
            </a:r>
            <a:r>
              <a:rPr lang="en-GB" sz="2200" b="1" i="0" u="sng" strike="noStrike" baseline="0" dirty="0" err="1">
                <a:ln>
                  <a:noFill/>
                </a:ln>
                <a:solidFill>
                  <a:srgbClr val="FF0000"/>
                </a:solidFill>
                <a:uFillTx/>
                <a:latin typeface="Times New Roman" pitchFamily="18"/>
                <a:ea typeface="Lucida Sans Unicode" pitchFamily="2"/>
                <a:cs typeface="Lucida Sans Unicode" pitchFamily="2"/>
              </a:rPr>
              <a:t>inciso</a:t>
            </a:r>
            <a:r>
              <a:rPr lang="en-GB" sz="2200" b="1" i="0" u="sng" strike="noStrike" baseline="0" dirty="0">
                <a:ln>
                  <a:noFill/>
                </a:ln>
                <a:solidFill>
                  <a:srgbClr val="FF0000"/>
                </a:solidFill>
                <a:uFillTx/>
                <a:latin typeface="Times New Roman" pitchFamily="18"/>
                <a:ea typeface="Lucida Sans Unicode" pitchFamily="2"/>
                <a:cs typeface="Lucida Sans Unicode" pitchFamily="2"/>
              </a:rPr>
              <a:t> X do § 2º do art. 155, e a </a:t>
            </a:r>
            <a:r>
              <a:rPr lang="en-GB" sz="2200" b="1" i="0" u="sng" strike="noStrike" baseline="0" dirty="0" err="1">
                <a:ln>
                  <a:noFill/>
                </a:ln>
                <a:solidFill>
                  <a:srgbClr val="FF0000"/>
                </a:solidFill>
                <a:uFillTx/>
                <a:latin typeface="Times New Roman" pitchFamily="18"/>
                <a:ea typeface="Lucida Sans Unicode" pitchFamily="2"/>
                <a:cs typeface="Lucida Sans Unicode" pitchFamily="2"/>
              </a:rPr>
              <a:t>alínea</a:t>
            </a:r>
            <a:r>
              <a:rPr lang="en-GB" sz="2200" b="1" i="0" u="sng" strike="noStrike" baseline="0" dirty="0">
                <a:ln>
                  <a:noFill/>
                </a:ln>
                <a:solidFill>
                  <a:srgbClr val="FF0000"/>
                </a:solidFill>
                <a:uFillTx/>
                <a:latin typeface="Times New Roman" pitchFamily="18"/>
                <a:ea typeface="Lucida Sans Unicode" pitchFamily="2"/>
                <a:cs typeface="Lucida Sans Unicode" pitchFamily="2"/>
              </a:rPr>
              <a:t> d do </a:t>
            </a:r>
            <a:r>
              <a:rPr lang="en-GB" sz="2200" b="1" i="0" u="sng" strike="noStrike" baseline="0" dirty="0" err="1">
                <a:ln>
                  <a:noFill/>
                </a:ln>
                <a:solidFill>
                  <a:srgbClr val="FF0000"/>
                </a:solidFill>
                <a:uFillTx/>
                <a:latin typeface="Times New Roman" pitchFamily="18"/>
                <a:ea typeface="Lucida Sans Unicode" pitchFamily="2"/>
                <a:cs typeface="Lucida Sans Unicode" pitchFamily="2"/>
              </a:rPr>
              <a:t>inciso</a:t>
            </a:r>
            <a:r>
              <a:rPr lang="en-GB" sz="2200" b="1" i="0" u="sng" strike="noStrike" baseline="0" dirty="0">
                <a:ln>
                  <a:noFill/>
                </a:ln>
                <a:solidFill>
                  <a:srgbClr val="FF0000"/>
                </a:solidFill>
                <a:uFillTx/>
                <a:latin typeface="Times New Roman" pitchFamily="18"/>
                <a:ea typeface="Lucida Sans Unicode" pitchFamily="2"/>
                <a:cs typeface="Lucida Sans Unicode" pitchFamily="2"/>
              </a:rPr>
              <a:t> VI do art. 150, da </a:t>
            </a:r>
            <a:r>
              <a:rPr lang="en-GB" sz="2200" b="1" i="0" u="sng" strike="noStrike" baseline="0" dirty="0" err="1">
                <a:ln>
                  <a:noFill/>
                </a:ln>
                <a:solidFill>
                  <a:srgbClr val="FF0000"/>
                </a:solidFill>
                <a:uFillTx/>
                <a:latin typeface="Times New Roman" pitchFamily="18"/>
                <a:ea typeface="Lucida Sans Unicode" pitchFamily="2"/>
                <a:cs typeface="Lucida Sans Unicode" pitchFamily="2"/>
              </a:rPr>
              <a:t>Constituição</a:t>
            </a:r>
            <a:r>
              <a:rPr lang="en-GB" sz="2200" b="1" i="0" u="sng" strike="noStrike" baseline="0" dirty="0">
                <a:ln>
                  <a:noFill/>
                </a:ln>
                <a:solidFill>
                  <a:srgbClr val="FF0000"/>
                </a:solidFill>
                <a:uFillTx/>
                <a:latin typeface="Times New Roman" pitchFamily="18"/>
                <a:ea typeface="Lucida Sans Unicode" pitchFamily="2"/>
                <a:cs typeface="Lucida Sans Unicode" pitchFamily="2"/>
              </a:rPr>
              <a:t> Federal.</a:t>
            </a:r>
          </a:p>
          <a:p>
            <a:pPr marL="0" marR="0" lvl="0" indent="0" algn="l" rtl="0" hangingPunct="1">
              <a:lnSpc>
                <a:spcPct val="95000"/>
              </a:lnSpc>
              <a:spcBef>
                <a:spcPts val="1998"/>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en-GB" sz="3200" b="1" i="0" u="sng" strike="noStrike" baseline="0" dirty="0">
              <a:ln>
                <a:noFill/>
              </a:ln>
              <a:solidFill>
                <a:srgbClr val="FFFFFF"/>
              </a:solidFill>
              <a:uFillTx/>
              <a:latin typeface="Times New Roman" pitchFamily="18"/>
              <a:ea typeface="Lucida Sans Unicode" pitchFamily="2"/>
              <a:cs typeface="Lucida Sans Unicode" pitchFamily="2"/>
            </a:endParaRPr>
          </a:p>
          <a:p>
            <a:pPr marL="0" marR="0" lvl="0" indent="0" algn="l" rtl="0" hangingPunct="1">
              <a:lnSpc>
                <a:spcPct val="100000"/>
              </a:lnSpc>
              <a:spcBef>
                <a:spcPts val="1998"/>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en-GB" sz="3200" b="1" i="0" u="none" strike="noStrike" baseline="0" dirty="0">
              <a:ln>
                <a:noFill/>
              </a:ln>
              <a:solidFill>
                <a:srgbClr val="FFFFFF"/>
              </a:solidFill>
              <a:latin typeface="Times New Roman" pitchFamily="18"/>
              <a:ea typeface="Lucida Sans Unicode" pitchFamily="2"/>
              <a:cs typeface="Lucida Sans Unicode"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Forma livre 1"/>
          <p:cNvSpPr/>
          <p:nvPr/>
        </p:nvSpPr>
        <p:spPr>
          <a:xfrm>
            <a:off x="457200" y="227160"/>
            <a:ext cx="8229600" cy="118871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ctr" anchorCtr="0" compatLnSpc="1"/>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3" name="Forma livre 2"/>
          <p:cNvSpPr/>
          <p:nvPr/>
        </p:nvSpPr>
        <p:spPr>
          <a:xfrm>
            <a:off x="714240" y="1214280"/>
            <a:ext cx="7929720" cy="47865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t" anchorCtr="0" compatLnSpc="1"/>
          <a:lstStyle/>
          <a:p>
            <a:pPr marL="0" marR="0" lvl="0" indent="0" algn="ctr" rtl="0" hangingPunct="0">
              <a:lnSpc>
                <a:spcPct val="100000"/>
              </a:lnSpc>
              <a:spcBef>
                <a:spcPts val="799"/>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3200" b="0" i="0" u="none" strike="noStrike" baseline="0">
              <a:ln>
                <a:noFill/>
              </a:ln>
              <a:solidFill>
                <a:srgbClr val="000000"/>
              </a:solidFill>
              <a:effectLst>
                <a:outerShdw dist="17961" dir="2700000">
                  <a:scrgbClr r="0" g="0" b="0"/>
                </a:outerShdw>
              </a:effectLst>
              <a:latin typeface="Times New Roman" pitchFamily="18"/>
              <a:ea typeface="Lucida Sans Unicode" pitchFamily="2"/>
              <a:cs typeface="Lucida Sans Unicode" pitchFamily="2"/>
            </a:endParaRPr>
          </a:p>
          <a:p>
            <a:pPr marL="0" marR="0" lvl="0" indent="0" algn="ctr" rtl="0" hangingPunct="0">
              <a:lnSpc>
                <a:spcPct val="100000"/>
              </a:lnSpc>
              <a:spcBef>
                <a:spcPts val="799"/>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3200" b="0" i="0" u="none" strike="noStrike" baseline="0">
              <a:ln>
                <a:noFill/>
              </a:ln>
              <a:solidFill>
                <a:srgbClr val="000000"/>
              </a:solidFill>
              <a:effectLst>
                <a:outerShdw dist="17961" dir="2700000">
                  <a:scrgbClr r="0" g="0" b="0"/>
                </a:outerShdw>
              </a:effectLst>
              <a:latin typeface="Times New Roman" pitchFamily="18"/>
              <a:ea typeface="Lucida Sans Unicode" pitchFamily="2"/>
              <a:cs typeface="Lucida Sans Unicode" pitchFamily="2"/>
            </a:endParaRPr>
          </a:p>
        </p:txBody>
      </p:sp>
      <p:sp>
        <p:nvSpPr>
          <p:cNvPr id="4" name="CaixaDeTexto 3"/>
          <p:cNvSpPr txBox="1"/>
          <p:nvPr/>
        </p:nvSpPr>
        <p:spPr>
          <a:xfrm>
            <a:off x="1440000" y="360000"/>
            <a:ext cx="7203960" cy="1075764"/>
          </a:xfrm>
          <a:prstGeom prst="rect">
            <a:avLst/>
          </a:prstGeom>
          <a:noFill/>
          <a:ln>
            <a:noFill/>
          </a:ln>
        </p:spPr>
        <p:txBody>
          <a:bodyPr vert="horz" wrap="square" lIns="90000" tIns="45000" rIns="90000" bIns="45000" compatLnSpc="1">
            <a:spAutoFit/>
          </a:bodyPr>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3200">
                <a:solidFill>
                  <a:srgbClr val="FF0000"/>
                </a:solidFill>
              </a:defRPr>
            </a:pPr>
            <a:r>
              <a:rPr lang="pt-BR" sz="3200" b="0" i="0" u="none" strike="noStrike" baseline="0" dirty="0">
                <a:ln>
                  <a:noFill/>
                </a:ln>
                <a:solidFill>
                  <a:srgbClr val="FF0000"/>
                </a:solidFill>
                <a:latin typeface="Times New Roman" pitchFamily="18"/>
                <a:ea typeface="Lucida Sans Unicode" pitchFamily="2"/>
                <a:cs typeface="Lucida Sans Unicode" pitchFamily="2"/>
              </a:rPr>
              <a:t>JURISPRUDÊNCIA DO  STJ SOBRE A MATÉRIA</a:t>
            </a:r>
          </a:p>
        </p:txBody>
      </p:sp>
      <p:sp>
        <p:nvSpPr>
          <p:cNvPr id="5" name="CaixaDeTexto 4"/>
          <p:cNvSpPr txBox="1"/>
          <p:nvPr/>
        </p:nvSpPr>
        <p:spPr>
          <a:xfrm>
            <a:off x="540000" y="1260000"/>
            <a:ext cx="8424488" cy="4476695"/>
          </a:xfrm>
          <a:prstGeom prst="rect">
            <a:avLst/>
          </a:prstGeom>
          <a:noFill/>
          <a:ln>
            <a:noFill/>
          </a:ln>
        </p:spPr>
        <p:txBody>
          <a:bodyPr vert="horz" wrap="square" lIns="90000" tIns="45000" rIns="90000" bIns="45000" anchorCtr="0" compatLnSpc="1">
            <a:spAutoFit/>
          </a:bodyPr>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1500">
                <a:solidFill>
                  <a:srgbClr val="FFFFFF"/>
                </a:solidFill>
              </a:defRPr>
            </a:pPr>
            <a:r>
              <a:rPr lang="pt-BR" sz="1500" b="0" i="0" u="none" strike="noStrike" baseline="0" dirty="0">
                <a:ln>
                  <a:noFill/>
                </a:ln>
                <a:solidFill>
                  <a:srgbClr val="FFFFFF"/>
                </a:solidFill>
                <a:latin typeface="Times New Roman" pitchFamily="18"/>
                <a:ea typeface="Lucida Sans Unicode" pitchFamily="2"/>
                <a:cs typeface="Lucida Sans Unicode" pitchFamily="2"/>
              </a:rPr>
              <a:t>STJ no RMS 19.010/GO, rel. Ministro Luiz </a:t>
            </a:r>
            <a:r>
              <a:rPr lang="pt-BR" sz="1500" b="0" i="0" u="none" strike="noStrike" baseline="0" dirty="0" err="1">
                <a:ln>
                  <a:noFill/>
                </a:ln>
                <a:solidFill>
                  <a:srgbClr val="FFFFFF"/>
                </a:solidFill>
                <a:latin typeface="Times New Roman" pitchFamily="18"/>
                <a:ea typeface="Lucida Sans Unicode" pitchFamily="2"/>
                <a:cs typeface="Lucida Sans Unicode" pitchFamily="2"/>
              </a:rPr>
              <a:t>Fux</a:t>
            </a:r>
            <a:r>
              <a:rPr lang="pt-BR" sz="1500" b="0" i="0" u="none" strike="noStrike" baseline="0" dirty="0">
                <a:ln>
                  <a:noFill/>
                </a:ln>
                <a:solidFill>
                  <a:srgbClr val="FFFFFF"/>
                </a:solidFill>
                <a:latin typeface="Times New Roman" pitchFamily="18"/>
                <a:ea typeface="Lucida Sans Unicode" pitchFamily="2"/>
                <a:cs typeface="Lucida Sans Unicode" pitchFamily="2"/>
              </a:rPr>
              <a:t>, julgado em 03/10/2006, DJ 23/11/2006, p. 213, </a:t>
            </a:r>
            <a:br>
              <a:rPr lang="pt-BR" sz="1500" b="0" i="0" u="none" strike="noStrike" baseline="0" dirty="0">
                <a:ln>
                  <a:noFill/>
                </a:ln>
                <a:solidFill>
                  <a:srgbClr val="FFFFFF"/>
                </a:solidFill>
                <a:latin typeface="Times New Roman" pitchFamily="18"/>
                <a:ea typeface="Lucida Sans Unicode" pitchFamily="2"/>
                <a:cs typeface="Lucida Sans Unicode" pitchFamily="2"/>
              </a:rPr>
            </a:br>
            <a:r>
              <a:rPr lang="pt-BR" sz="1500" b="0" i="0" u="none" strike="noStrike" baseline="0" dirty="0">
                <a:ln>
                  <a:noFill/>
                </a:ln>
                <a:solidFill>
                  <a:srgbClr val="FFFFFF"/>
                </a:solidFill>
                <a:latin typeface="Times New Roman" pitchFamily="18"/>
                <a:ea typeface="Lucida Sans Unicode" pitchFamily="2"/>
                <a:cs typeface="Lucida Sans Unicode" pitchFamily="2"/>
              </a:rPr>
              <a:t/>
            </a:r>
            <a:br>
              <a:rPr lang="pt-BR" sz="1500" b="0" i="0" u="none" strike="noStrike" baseline="0" dirty="0">
                <a:ln>
                  <a:noFill/>
                </a:ln>
                <a:solidFill>
                  <a:srgbClr val="FFFFFF"/>
                </a:solidFill>
                <a:latin typeface="Times New Roman" pitchFamily="18"/>
                <a:ea typeface="Lucida Sans Unicode" pitchFamily="2"/>
                <a:cs typeface="Lucida Sans Unicode" pitchFamily="2"/>
              </a:rPr>
            </a:br>
            <a:r>
              <a:rPr lang="pt-BR" sz="1500" b="0" i="0" u="none" strike="noStrike" baseline="0" dirty="0">
                <a:ln>
                  <a:noFill/>
                </a:ln>
                <a:solidFill>
                  <a:srgbClr val="FFFFFF"/>
                </a:solidFill>
                <a:latin typeface="Times New Roman" pitchFamily="18"/>
                <a:ea typeface="Lucida Sans Unicode" pitchFamily="2"/>
                <a:cs typeface="Lucida Sans Unicode" pitchFamily="2"/>
              </a:rPr>
              <a:t> RECURSO ORDINÁRIO; MANDATO DE SEGURANÇA. TRIBUTÁRIO.ICMS.ENERGIA ELÉTRICA. PRODUTO DA ARRECADAÇÃO DO ICMS. PARTICIPAÇÃO DOS MUNICÍPIOS. CÁLCULO DO VALOR ADICIONADO. REMESSA DE ENERGIA DA USINA HIDROELÉTRICA DE PARA DISTRIBUIDOR DE ENERGIA, AMBOS ESTABELECIMENTOS DE PROPRIEDADE DA CEMIG. CIRCULAÇÃO ECONÕMICA DA MERCADORIA.</a:t>
            </a:r>
            <a:br>
              <a:rPr lang="pt-BR" sz="1500" b="0" i="0" u="none" strike="noStrike" baseline="0" dirty="0">
                <a:ln>
                  <a:noFill/>
                </a:ln>
                <a:solidFill>
                  <a:srgbClr val="FFFFFF"/>
                </a:solidFill>
                <a:latin typeface="Times New Roman" pitchFamily="18"/>
                <a:ea typeface="Lucida Sans Unicode" pitchFamily="2"/>
                <a:cs typeface="Lucida Sans Unicode" pitchFamily="2"/>
              </a:rPr>
            </a:br>
            <a:r>
              <a:rPr lang="pt-BR" sz="1500" b="0" i="0" u="none" strike="noStrike" baseline="0" dirty="0">
                <a:ln>
                  <a:noFill/>
                </a:ln>
                <a:solidFill>
                  <a:srgbClr val="FFFFFF"/>
                </a:solidFill>
                <a:latin typeface="Times New Roman" pitchFamily="18"/>
                <a:ea typeface="Lucida Sans Unicode" pitchFamily="2"/>
                <a:cs typeface="Lucida Sans Unicode" pitchFamily="2"/>
              </a:rPr>
              <a:t>.............................</a:t>
            </a:r>
            <a:br>
              <a:rPr lang="pt-BR" sz="1500" b="0" i="0" u="none" strike="noStrike" baseline="0" dirty="0">
                <a:ln>
                  <a:noFill/>
                </a:ln>
                <a:solidFill>
                  <a:srgbClr val="FFFFFF"/>
                </a:solidFill>
                <a:latin typeface="Times New Roman" pitchFamily="18"/>
                <a:ea typeface="Lucida Sans Unicode" pitchFamily="2"/>
                <a:cs typeface="Lucida Sans Unicode" pitchFamily="2"/>
              </a:rPr>
            </a:br>
            <a:r>
              <a:rPr lang="pt-BR" sz="1500" b="0" i="0" u="none" strike="noStrike" baseline="0" dirty="0">
                <a:ln>
                  <a:noFill/>
                </a:ln>
                <a:solidFill>
                  <a:srgbClr val="FFFFFF"/>
                </a:solidFill>
                <a:latin typeface="Times New Roman" pitchFamily="18"/>
                <a:ea typeface="Lucida Sans Unicode" pitchFamily="2"/>
                <a:cs typeface="Lucida Sans Unicode" pitchFamily="2"/>
              </a:rPr>
              <a:t>.............................</a:t>
            </a:r>
            <a:br>
              <a:rPr lang="pt-BR" sz="1500" b="0" i="0" u="none" strike="noStrike" baseline="0" dirty="0">
                <a:ln>
                  <a:noFill/>
                </a:ln>
                <a:solidFill>
                  <a:srgbClr val="FFFFFF"/>
                </a:solidFill>
                <a:latin typeface="Times New Roman" pitchFamily="18"/>
                <a:ea typeface="Lucida Sans Unicode" pitchFamily="2"/>
                <a:cs typeface="Lucida Sans Unicode" pitchFamily="2"/>
              </a:rPr>
            </a:br>
            <a:r>
              <a:rPr lang="pt-BR" sz="1500" b="0" i="0" u="none" strike="noStrike" baseline="0" dirty="0">
                <a:ln>
                  <a:noFill/>
                </a:ln>
                <a:solidFill>
                  <a:srgbClr val="FFFFFF"/>
                </a:solidFill>
                <a:latin typeface="Times New Roman" pitchFamily="18"/>
                <a:ea typeface="Lucida Sans Unicode" pitchFamily="2"/>
                <a:cs typeface="Lucida Sans Unicode" pitchFamily="2"/>
              </a:rPr>
              <a:t>.............................</a:t>
            </a:r>
            <a:br>
              <a:rPr lang="pt-BR" sz="1500" b="0" i="0" u="none" strike="noStrike" baseline="0" dirty="0">
                <a:ln>
                  <a:noFill/>
                </a:ln>
                <a:solidFill>
                  <a:srgbClr val="FFFFFF"/>
                </a:solidFill>
                <a:latin typeface="Times New Roman" pitchFamily="18"/>
                <a:ea typeface="Lucida Sans Unicode" pitchFamily="2"/>
                <a:cs typeface="Lucida Sans Unicode" pitchFamily="2"/>
              </a:rPr>
            </a:br>
            <a:r>
              <a:rPr lang="pt-BR" sz="1500" b="0" i="0" u="none" strike="noStrike" baseline="0" dirty="0">
                <a:ln>
                  <a:noFill/>
                </a:ln>
                <a:solidFill>
                  <a:srgbClr val="FFFFFF"/>
                </a:solidFill>
                <a:latin typeface="Times New Roman" pitchFamily="18"/>
                <a:ea typeface="Lucida Sans Unicode" pitchFamily="2"/>
                <a:cs typeface="Lucida Sans Unicode" pitchFamily="2"/>
              </a:rPr>
              <a:t/>
            </a:r>
            <a:br>
              <a:rPr lang="pt-BR" sz="1500" b="0" i="0" u="none" strike="noStrike" baseline="0" dirty="0">
                <a:ln>
                  <a:noFill/>
                </a:ln>
                <a:solidFill>
                  <a:srgbClr val="FFFFFF"/>
                </a:solidFill>
                <a:latin typeface="Times New Roman" pitchFamily="18"/>
                <a:ea typeface="Lucida Sans Unicode" pitchFamily="2"/>
                <a:cs typeface="Lucida Sans Unicode" pitchFamily="2"/>
              </a:rPr>
            </a:br>
            <a:r>
              <a:rPr lang="pt-BR" sz="1500" b="0" i="0" u="none" strike="noStrike" baseline="0" dirty="0">
                <a:ln>
                  <a:noFill/>
                </a:ln>
                <a:solidFill>
                  <a:srgbClr val="FFFFFF"/>
                </a:solidFill>
                <a:latin typeface="Times New Roman" pitchFamily="18"/>
                <a:ea typeface="Lucida Sans Unicode" pitchFamily="2"/>
                <a:cs typeface="Lucida Sans Unicode" pitchFamily="2"/>
              </a:rPr>
              <a:t>7. Deveras, a energia elétrica gerada pela usina Hidroelétrica situada em São Simão - GO, de propriedade da CEMIG, foi remetida para estabelecimento da citada companhia energética (sede), localizado em Minas gerais, no qual restou comercialização. A remessa de energia elétrica se deu no âmbito de uma mesma empresa, inexistindo a transferência da titularidade do bem, vale dizer, a venda da mercadoria.</a:t>
            </a:r>
            <a:br>
              <a:rPr lang="pt-BR" sz="1500" b="0" i="0" u="none" strike="noStrike" baseline="0" dirty="0">
                <a:ln>
                  <a:noFill/>
                </a:ln>
                <a:solidFill>
                  <a:srgbClr val="FFFFFF"/>
                </a:solidFill>
                <a:latin typeface="Times New Roman" pitchFamily="18"/>
                <a:ea typeface="Lucida Sans Unicode" pitchFamily="2"/>
                <a:cs typeface="Lucida Sans Unicode" pitchFamily="2"/>
              </a:rPr>
            </a:br>
            <a:r>
              <a:rPr lang="pt-BR" sz="1500" b="0" i="0" u="none" strike="noStrike" baseline="0" dirty="0">
                <a:ln>
                  <a:noFill/>
                </a:ln>
                <a:solidFill>
                  <a:srgbClr val="FFFFFF"/>
                </a:solidFill>
                <a:latin typeface="Times New Roman" pitchFamily="18"/>
                <a:ea typeface="Lucida Sans Unicode" pitchFamily="2"/>
                <a:cs typeface="Lucida Sans Unicode" pitchFamily="2"/>
              </a:rPr>
              <a:t>8. A mera saída física da mercadoria do estabelecimento produtor para estabelecimento distribuidor não configura operação tributável pelo ICMS, cujo fato imponível demanda a circulação econômica do bem, razão pela qual não pode ser computada para o cálculo do valor adicionado de participação do Município na arrecadação da exação pelo estado Membro.     </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 name="Forma livre 1"/>
          <p:cNvSpPr/>
          <p:nvPr/>
        </p:nvSpPr>
        <p:spPr>
          <a:xfrm>
            <a:off x="457200" y="227160"/>
            <a:ext cx="8229600" cy="118871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ctr" anchorCtr="0" compatLnSpc="1"/>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3" name="Forma livre 2"/>
          <p:cNvSpPr/>
          <p:nvPr/>
        </p:nvSpPr>
        <p:spPr>
          <a:xfrm>
            <a:off x="714240" y="1214280"/>
            <a:ext cx="7929720" cy="47865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t" anchorCtr="0" compatLnSpc="1"/>
          <a:lstStyle/>
          <a:p>
            <a:pPr marL="0" marR="0" lvl="0" indent="0" algn="ctr" rtl="0" hangingPunct="0">
              <a:lnSpc>
                <a:spcPct val="100000"/>
              </a:lnSpc>
              <a:spcBef>
                <a:spcPts val="799"/>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3200" b="0" i="0" u="none" strike="noStrike" baseline="0">
              <a:ln>
                <a:noFill/>
              </a:ln>
              <a:solidFill>
                <a:srgbClr val="000000"/>
              </a:solidFill>
              <a:effectLst>
                <a:outerShdw dist="17961" dir="2700000">
                  <a:scrgbClr r="0" g="0" b="0"/>
                </a:outerShdw>
              </a:effectLst>
              <a:latin typeface="Times New Roman" pitchFamily="18"/>
              <a:ea typeface="Lucida Sans Unicode" pitchFamily="2"/>
              <a:cs typeface="Lucida Sans Unicode" pitchFamily="2"/>
            </a:endParaRPr>
          </a:p>
          <a:p>
            <a:pPr marL="0" marR="0" lvl="0" indent="0" algn="ctr" rtl="0" hangingPunct="0">
              <a:lnSpc>
                <a:spcPct val="100000"/>
              </a:lnSpc>
              <a:spcBef>
                <a:spcPts val="799"/>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3200" b="0" i="0" u="none" strike="noStrike" baseline="0">
              <a:ln>
                <a:noFill/>
              </a:ln>
              <a:solidFill>
                <a:srgbClr val="000000"/>
              </a:solidFill>
              <a:effectLst>
                <a:outerShdw dist="17961" dir="2700000">
                  <a:scrgbClr r="0" g="0" b="0"/>
                </a:outerShdw>
              </a:effectLst>
              <a:latin typeface="Times New Roman" pitchFamily="18"/>
              <a:ea typeface="Lucida Sans Unicode" pitchFamily="2"/>
              <a:cs typeface="Lucida Sans Unicode" pitchFamily="2"/>
            </a:endParaRPr>
          </a:p>
        </p:txBody>
      </p:sp>
      <p:sp>
        <p:nvSpPr>
          <p:cNvPr id="4" name="CaixaDeTexto 3"/>
          <p:cNvSpPr txBox="1"/>
          <p:nvPr/>
        </p:nvSpPr>
        <p:spPr>
          <a:xfrm>
            <a:off x="540000" y="155160"/>
            <a:ext cx="8146800" cy="6415687"/>
          </a:xfrm>
          <a:prstGeom prst="rect">
            <a:avLst/>
          </a:prstGeom>
          <a:noFill/>
          <a:ln>
            <a:noFill/>
          </a:ln>
        </p:spPr>
        <p:txBody>
          <a:bodyPr vert="horz" wrap="square" lIns="90000" tIns="45000" rIns="90000" bIns="45000" compatLnSpc="1">
            <a:spAutoFit/>
          </a:bodyPr>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t-BR" sz="2200" b="0" i="0" u="none" strike="noStrike" baseline="0" dirty="0">
                <a:ln>
                  <a:noFill/>
                </a:ln>
                <a:solidFill>
                  <a:srgbClr val="FFFFFF"/>
                </a:solidFill>
                <a:latin typeface="Times New Roman" pitchFamily="18"/>
                <a:ea typeface="Lucida Sans Unicode" pitchFamily="2"/>
                <a:cs typeface="Lucida Sans Unicode" pitchFamily="2"/>
              </a:rPr>
              <a:t>TRIBUTÁRIO. ICMS. ENERGIA ELÉTRICA. DEMANDA DE POTÊNCIA. NÃO INCIDÊNCIA SOBRE TARIFA CALCULADA COM BASE EM DEMANDA CONTRATADA E NÃO UTILIZADA. INCIDÊNCIA SOBRE TARIFA CALCULADA COM BASE NA DEMANDA DE POTÊNCIA ELÉTRICA EFETIVAMENTE UTILIZADA.</a:t>
            </a: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t-BR" sz="2200" b="0" i="0" u="none" strike="noStrike" baseline="0" dirty="0">
                <a:ln>
                  <a:noFill/>
                </a:ln>
                <a:solidFill>
                  <a:srgbClr val="FFFFFF"/>
                </a:solidFill>
                <a:latin typeface="Times New Roman" pitchFamily="18"/>
                <a:ea typeface="Lucida Sans Unicode" pitchFamily="2"/>
                <a:cs typeface="Lucida Sans Unicode" pitchFamily="2"/>
              </a:rPr>
              <a:t>1. A jurisprudência assentada pelo STJ, a partir do julgamento do </a:t>
            </a:r>
            <a:r>
              <a:rPr lang="pt-BR" sz="2200" b="0" i="0" u="none" strike="noStrike" baseline="0" dirty="0" err="1">
                <a:ln>
                  <a:noFill/>
                </a:ln>
                <a:solidFill>
                  <a:srgbClr val="FFFFFF"/>
                </a:solidFill>
                <a:latin typeface="Times New Roman" pitchFamily="18"/>
                <a:ea typeface="Lucida Sans Unicode" pitchFamily="2"/>
                <a:cs typeface="Lucida Sans Unicode" pitchFamily="2"/>
              </a:rPr>
              <a:t>REsp</a:t>
            </a:r>
            <a:r>
              <a:rPr lang="pt-BR" sz="2200" b="0" i="0" u="none" strike="noStrike" baseline="0" dirty="0">
                <a:ln>
                  <a:noFill/>
                </a:ln>
                <a:solidFill>
                  <a:srgbClr val="FFFFFF"/>
                </a:solidFill>
                <a:latin typeface="Times New Roman" pitchFamily="18"/>
                <a:ea typeface="Lucida Sans Unicode" pitchFamily="2"/>
                <a:cs typeface="Lucida Sans Unicode" pitchFamily="2"/>
              </a:rPr>
              <a:t> 222.810/MG (1ª Turma, Min. José Delgado, DJ de 15.05.2000), é no sentido de que "o ICMS não é imposto incidente sobre tráfico jurídico, não sendo cobrado, por não haver incidência, pelo fato de celebração de contratos", razão pela qual, no que se refere à contratação de demanda de potência elétrica, "a só formalização desse tipo de contrato de compra ou fornecimento futuro de energia elétrica não caracteriza circulação de mercadoria". </a:t>
            </a:r>
            <a:r>
              <a:rPr lang="pt-BR" sz="2200" b="1" i="0" u="sng" strike="noStrike" baseline="0" dirty="0">
                <a:ln>
                  <a:noFill/>
                </a:ln>
                <a:solidFill>
                  <a:srgbClr val="FFFFFF"/>
                </a:solidFill>
                <a:uFillTx/>
                <a:latin typeface="Times New Roman" pitchFamily="18"/>
                <a:ea typeface="Lucida Sans Unicode" pitchFamily="2"/>
                <a:cs typeface="Lucida Sans Unicode" pitchFamily="2"/>
              </a:rPr>
              <a:t>Afirma-se, assim, que "o ICMS deve incidir sobre o valor da energia elétrica efetivamente consumida, isto é, a que for entregue ao consumidor, a que tenha saído da linha de transmissão e entrado no estabelecimento da empresa".</a:t>
            </a: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1500" b="0" i="0" u="none" strike="noStrike" baseline="0" dirty="0">
              <a:ln>
                <a:noFill/>
              </a:ln>
              <a:solidFill>
                <a:srgbClr val="FFFFFF"/>
              </a:solidFill>
              <a:latin typeface="Times New Roman" pitchFamily="18"/>
              <a:ea typeface="Lucida Sans Unicode" pitchFamily="2"/>
              <a:cs typeface="Lucida Sans Unicode"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2" name="Forma livre 1"/>
          <p:cNvSpPr/>
          <p:nvPr/>
        </p:nvSpPr>
        <p:spPr>
          <a:xfrm>
            <a:off x="457200" y="227160"/>
            <a:ext cx="8229600" cy="118871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ctr" anchorCtr="0" compatLnSpc="1"/>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3" name="Forma livre 2"/>
          <p:cNvSpPr/>
          <p:nvPr/>
        </p:nvSpPr>
        <p:spPr>
          <a:xfrm>
            <a:off x="714240" y="1214280"/>
            <a:ext cx="7929720" cy="47865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t" anchorCtr="0" compatLnSpc="1"/>
          <a:lstStyle/>
          <a:p>
            <a:pPr marL="0" marR="0" lvl="0" indent="0" algn="ctr" rtl="0" hangingPunct="0">
              <a:lnSpc>
                <a:spcPct val="100000"/>
              </a:lnSpc>
              <a:spcBef>
                <a:spcPts val="799"/>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3200" b="0" i="0" u="none" strike="noStrike" baseline="0">
              <a:ln>
                <a:noFill/>
              </a:ln>
              <a:solidFill>
                <a:srgbClr val="000000"/>
              </a:solidFill>
              <a:effectLst>
                <a:outerShdw dist="17961" dir="2700000">
                  <a:scrgbClr r="0" g="0" b="0"/>
                </a:outerShdw>
              </a:effectLst>
              <a:latin typeface="Times New Roman" pitchFamily="18"/>
              <a:ea typeface="Lucida Sans Unicode" pitchFamily="2"/>
              <a:cs typeface="Lucida Sans Unicode" pitchFamily="2"/>
            </a:endParaRPr>
          </a:p>
          <a:p>
            <a:pPr marL="0" marR="0" lvl="0" indent="0" algn="ctr" rtl="0" hangingPunct="0">
              <a:lnSpc>
                <a:spcPct val="100000"/>
              </a:lnSpc>
              <a:spcBef>
                <a:spcPts val="799"/>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t-BR" sz="3200" b="0" i="0" u="none" strike="noStrike" baseline="0">
              <a:ln>
                <a:noFill/>
              </a:ln>
              <a:solidFill>
                <a:srgbClr val="000000"/>
              </a:solidFill>
              <a:effectLst>
                <a:outerShdw dist="17961" dir="2700000">
                  <a:scrgbClr r="0" g="0" b="0"/>
                </a:outerShdw>
              </a:effectLst>
              <a:latin typeface="Times New Roman" pitchFamily="18"/>
              <a:ea typeface="Lucida Sans Unicode" pitchFamily="2"/>
              <a:cs typeface="Lucida Sans Unicode" pitchFamily="2"/>
            </a:endParaRPr>
          </a:p>
        </p:txBody>
      </p:sp>
      <p:sp>
        <p:nvSpPr>
          <p:cNvPr id="4" name="CaixaDeTexto 3"/>
          <p:cNvSpPr txBox="1"/>
          <p:nvPr/>
        </p:nvSpPr>
        <p:spPr>
          <a:xfrm>
            <a:off x="540000" y="155160"/>
            <a:ext cx="8146800" cy="5938634"/>
          </a:xfrm>
          <a:prstGeom prst="rect">
            <a:avLst/>
          </a:prstGeom>
          <a:noFill/>
          <a:ln>
            <a:noFill/>
          </a:ln>
        </p:spPr>
        <p:txBody>
          <a:bodyPr vert="horz" wrap="square" lIns="90000" tIns="45000" rIns="90000" bIns="45000" compatLnSpc="1">
            <a:spAutoFit/>
          </a:bodyPr>
          <a:lstStyle/>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000"/>
            </a:pPr>
            <a:r>
              <a:rPr lang="pt-BR" sz="2000" b="0" i="0" u="none" strike="noStrike" baseline="0" dirty="0">
                <a:ln>
                  <a:noFill/>
                </a:ln>
                <a:solidFill>
                  <a:srgbClr val="FFFFFF"/>
                </a:solidFill>
                <a:latin typeface="Times New Roman" pitchFamily="18"/>
                <a:ea typeface="Lucida Sans Unicode" pitchFamily="2"/>
                <a:cs typeface="Lucida Sans Unicode" pitchFamily="2"/>
              </a:rPr>
              <a:t>2. Na linha dessa jurisprudência, é certo que "</a:t>
            </a:r>
            <a:r>
              <a:rPr lang="pt-BR" sz="2000" b="0" i="0" u="sng" strike="noStrike" baseline="0" dirty="0">
                <a:ln>
                  <a:noFill/>
                </a:ln>
                <a:solidFill>
                  <a:srgbClr val="FFFFFF"/>
                </a:solidFill>
                <a:uFillTx/>
                <a:latin typeface="Times New Roman" pitchFamily="18"/>
                <a:ea typeface="Lucida Sans Unicode" pitchFamily="2"/>
                <a:cs typeface="Lucida Sans Unicode" pitchFamily="2"/>
              </a:rPr>
              <a:t>não há hipótese de incidência do ICMS sobre o valor do contrato referente à garantia de demanda reservada de potência".</a:t>
            </a:r>
            <a:r>
              <a:rPr lang="pt-BR" sz="2000" b="0" i="0" u="none" strike="noStrike" baseline="0" dirty="0">
                <a:ln>
                  <a:noFill/>
                </a:ln>
                <a:solidFill>
                  <a:srgbClr val="FFFFFF"/>
                </a:solidFill>
                <a:latin typeface="Times New Roman" pitchFamily="18"/>
                <a:ea typeface="Lucida Sans Unicode" pitchFamily="2"/>
                <a:cs typeface="Lucida Sans Unicode" pitchFamily="2"/>
              </a:rPr>
              <a:t> Todavia, nessa mesma linha jurisprudencial, </a:t>
            </a:r>
            <a:r>
              <a:rPr lang="pt-BR" sz="2000" b="0" i="0" u="sng" strike="noStrike" baseline="0" dirty="0">
                <a:ln>
                  <a:noFill/>
                </a:ln>
                <a:solidFill>
                  <a:srgbClr val="FFFFFF"/>
                </a:solidFill>
                <a:uFillTx/>
                <a:latin typeface="Times New Roman" pitchFamily="18"/>
                <a:ea typeface="Lucida Sans Unicode" pitchFamily="2"/>
                <a:cs typeface="Lucida Sans Unicode" pitchFamily="2"/>
              </a:rPr>
              <a:t>também é certo afirmar, a contrario sensu, </a:t>
            </a:r>
            <a:r>
              <a:rPr lang="pt-BR" sz="2000" b="0" i="0" u="none" strike="noStrike" baseline="0" dirty="0">
                <a:ln>
                  <a:noFill/>
                </a:ln>
                <a:solidFill>
                  <a:srgbClr val="FFFFFF"/>
                </a:solidFill>
                <a:latin typeface="Times New Roman" pitchFamily="18"/>
                <a:ea typeface="Lucida Sans Unicode" pitchFamily="2"/>
                <a:cs typeface="Lucida Sans Unicode" pitchFamily="2"/>
              </a:rPr>
              <a:t>que </a:t>
            </a:r>
            <a:r>
              <a:rPr lang="pt-BR" sz="2000" b="0" i="0" u="sng" strike="noStrike" baseline="0" dirty="0">
                <a:ln>
                  <a:noFill/>
                </a:ln>
                <a:solidFill>
                  <a:srgbClr val="FFFFFF"/>
                </a:solidFill>
                <a:uFillTx/>
                <a:latin typeface="Times New Roman" pitchFamily="18"/>
                <a:ea typeface="Lucida Sans Unicode" pitchFamily="2"/>
                <a:cs typeface="Lucida Sans Unicode" pitchFamily="2"/>
              </a:rPr>
              <a:t>há hipótese de incidência de ICMS sobre a demanda de potência elétrica efetivamente utilizada pelo consumidor</a:t>
            </a:r>
            <a:r>
              <a:rPr lang="pt-BR" sz="2000" b="0" i="0" u="none" strike="noStrike" baseline="0" dirty="0">
                <a:ln>
                  <a:noFill/>
                </a:ln>
                <a:solidFill>
                  <a:srgbClr val="FFFFFF"/>
                </a:solidFill>
                <a:latin typeface="Times New Roman" pitchFamily="18"/>
                <a:ea typeface="Lucida Sans Unicode" pitchFamily="2"/>
                <a:cs typeface="Lucida Sans Unicode" pitchFamily="2"/>
              </a:rPr>
              <a:t>.</a:t>
            </a: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000"/>
            </a:pPr>
            <a:r>
              <a:rPr lang="pt-BR" sz="2000" b="0" i="0" u="none" strike="noStrike" baseline="0" dirty="0">
                <a:ln>
                  <a:noFill/>
                </a:ln>
                <a:solidFill>
                  <a:srgbClr val="FFFFFF"/>
                </a:solidFill>
                <a:latin typeface="Times New Roman" pitchFamily="18"/>
                <a:ea typeface="Lucida Sans Unicode" pitchFamily="2"/>
                <a:cs typeface="Lucida Sans Unicode" pitchFamily="2"/>
              </a:rPr>
              <a:t>3. Assim, para efeito de base de cálculo de ICMS (tributo cujo fato gerador supõe o efetivo consumo de energia), o valor da tarifa a ser levado em conta é o correspondente </a:t>
            </a:r>
            <a:r>
              <a:rPr lang="pt-BR" sz="2000" b="0" i="0" u="sng" strike="noStrike" baseline="0" dirty="0">
                <a:ln>
                  <a:noFill/>
                </a:ln>
                <a:solidFill>
                  <a:srgbClr val="FFFFFF"/>
                </a:solidFill>
                <a:uFillTx/>
                <a:latin typeface="Times New Roman" pitchFamily="18"/>
                <a:ea typeface="Lucida Sans Unicode" pitchFamily="2"/>
                <a:cs typeface="Lucida Sans Unicode" pitchFamily="2"/>
              </a:rPr>
              <a:t>à demanda de potência efetivamente utilizada no</a:t>
            </a:r>
            <a:r>
              <a:rPr lang="pt-BR" sz="2000" b="0" i="0" u="none" strike="noStrike" baseline="0" dirty="0">
                <a:ln>
                  <a:noFill/>
                </a:ln>
                <a:solidFill>
                  <a:srgbClr val="FFFFFF"/>
                </a:solidFill>
                <a:latin typeface="Times New Roman" pitchFamily="18"/>
                <a:ea typeface="Lucida Sans Unicode" pitchFamily="2"/>
                <a:cs typeface="Lucida Sans Unicode" pitchFamily="2"/>
              </a:rPr>
              <a:t> período de faturamento, como tal considerada a demanda medida, segundo os métodos de medição a que se refere o art. 2º, XII, da Resolução ANEEL 456/2000, independentemente de ser ela menor, igual ou maior que a demanda contratada.</a:t>
            </a: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000"/>
            </a:pPr>
            <a:r>
              <a:rPr lang="pt-BR" sz="2000" b="0" i="0" u="none" strike="noStrike" baseline="0" dirty="0">
                <a:ln>
                  <a:noFill/>
                </a:ln>
                <a:solidFill>
                  <a:srgbClr val="FFFFFF"/>
                </a:solidFill>
                <a:latin typeface="Times New Roman" pitchFamily="18"/>
                <a:ea typeface="Lucida Sans Unicode" pitchFamily="2"/>
                <a:cs typeface="Lucida Sans Unicode" pitchFamily="2"/>
              </a:rPr>
              <a:t>4. </a:t>
            </a:r>
            <a:r>
              <a:rPr lang="pt-BR" sz="2000" b="0" i="0" u="sng" strike="noStrike" baseline="0" dirty="0">
                <a:ln>
                  <a:noFill/>
                </a:ln>
                <a:solidFill>
                  <a:srgbClr val="FFFFFF"/>
                </a:solidFill>
                <a:uFillTx/>
                <a:latin typeface="Times New Roman" pitchFamily="18"/>
                <a:ea typeface="Lucida Sans Unicode" pitchFamily="2"/>
                <a:cs typeface="Lucida Sans Unicode" pitchFamily="2"/>
              </a:rPr>
              <a:t>No caso, o pedido deve ser acolhido em parte, para reconhecer indevida a incidência do ICMS sobre o valor correspondente à demanda de potência elétrica contratada mas não utilizada.</a:t>
            </a: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000"/>
            </a:pPr>
            <a:r>
              <a:rPr lang="pt-BR" sz="2000" b="0" i="0" u="none" strike="noStrike" baseline="0" dirty="0">
                <a:ln>
                  <a:noFill/>
                </a:ln>
                <a:solidFill>
                  <a:srgbClr val="FFFFFF"/>
                </a:solidFill>
                <a:latin typeface="Times New Roman" pitchFamily="18"/>
                <a:ea typeface="Lucida Sans Unicode" pitchFamily="2"/>
                <a:cs typeface="Lucida Sans Unicode" pitchFamily="2"/>
              </a:rPr>
              <a:t>5. Recurso especial parcialmente provido. Acórdão sujeito ao regime do art. 543-C do CPC e da Resolução STJ 08/08.</a:t>
            </a: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000"/>
            </a:pPr>
            <a:r>
              <a:rPr lang="pt-BR" sz="2000" b="0" i="0" u="none" strike="noStrike" baseline="0" dirty="0">
                <a:ln>
                  <a:noFill/>
                </a:ln>
                <a:solidFill>
                  <a:srgbClr val="FFFFFF"/>
                </a:solidFill>
                <a:latin typeface="Times New Roman" pitchFamily="18"/>
                <a:ea typeface="Lucida Sans Unicode" pitchFamily="2"/>
                <a:cs typeface="Lucida Sans Unicode" pitchFamily="2"/>
              </a:rPr>
              <a:t>(STJ -</a:t>
            </a:r>
            <a:r>
              <a:rPr lang="pt-BR" sz="2000" b="0" i="0" u="none" strike="noStrike" baseline="0" dirty="0" err="1">
                <a:ln>
                  <a:noFill/>
                </a:ln>
                <a:solidFill>
                  <a:srgbClr val="FFFFFF"/>
                </a:solidFill>
                <a:latin typeface="Times New Roman" pitchFamily="18"/>
                <a:ea typeface="Lucida Sans Unicode" pitchFamily="2"/>
                <a:cs typeface="Lucida Sans Unicode" pitchFamily="2"/>
              </a:rPr>
              <a:t>REsp</a:t>
            </a:r>
            <a:r>
              <a:rPr lang="pt-BR" sz="2000" b="0" i="0" u="none" strike="noStrike" baseline="0" dirty="0">
                <a:ln>
                  <a:noFill/>
                </a:ln>
                <a:solidFill>
                  <a:srgbClr val="FFFFFF"/>
                </a:solidFill>
                <a:latin typeface="Times New Roman" pitchFamily="18"/>
                <a:ea typeface="Lucida Sans Unicode" pitchFamily="2"/>
                <a:cs typeface="Lucida Sans Unicode" pitchFamily="2"/>
              </a:rPr>
              <a:t> 960.476/SC, Rel. Ministro TEORI ALBINO ZAVASCKI, PRIMEIRA SEÇÃO, julgado em 11/03/2009, </a:t>
            </a:r>
            <a:r>
              <a:rPr lang="pt-BR" sz="2000" b="0" i="0" u="none" strike="noStrike" baseline="0" dirty="0" err="1">
                <a:ln>
                  <a:noFill/>
                </a:ln>
                <a:solidFill>
                  <a:srgbClr val="FFFFFF"/>
                </a:solidFill>
                <a:latin typeface="Times New Roman" pitchFamily="18"/>
                <a:ea typeface="Lucida Sans Unicode" pitchFamily="2"/>
                <a:cs typeface="Lucida Sans Unicode" pitchFamily="2"/>
              </a:rPr>
              <a:t>DJe</a:t>
            </a:r>
            <a:r>
              <a:rPr lang="pt-BR" sz="2000" b="0" i="0" u="none" strike="noStrike" baseline="0" dirty="0">
                <a:ln>
                  <a:noFill/>
                </a:ln>
                <a:solidFill>
                  <a:srgbClr val="FFFFFF"/>
                </a:solidFill>
                <a:latin typeface="Times New Roman" pitchFamily="18"/>
                <a:ea typeface="Lucida Sans Unicode" pitchFamily="2"/>
                <a:cs typeface="Lucida Sans Unicode" pitchFamily="2"/>
              </a:rPr>
              <a:t> 13/05/2009)</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Padrão">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ítulo1">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35439</TotalTime>
  <Words>1911</Words>
  <Application>Microsoft Office PowerPoint</Application>
  <PresentationFormat>Apresentação na tela (4:3)</PresentationFormat>
  <Paragraphs>158</Paragraphs>
  <Slides>22</Slides>
  <Notes>22</Notes>
  <HiddenSlides>0</HiddenSlides>
  <MMClips>0</MMClips>
  <ScaleCrop>false</ScaleCrop>
  <HeadingPairs>
    <vt:vector size="4" baseType="variant">
      <vt:variant>
        <vt:lpstr>Tema</vt:lpstr>
      </vt:variant>
      <vt:variant>
        <vt:i4>2</vt:i4>
      </vt:variant>
      <vt:variant>
        <vt:lpstr>Títulos de slides</vt:lpstr>
      </vt:variant>
      <vt:variant>
        <vt:i4>22</vt:i4>
      </vt:variant>
    </vt:vector>
  </HeadingPairs>
  <TitlesOfParts>
    <vt:vector size="24" baseType="lpstr">
      <vt:lpstr>Padrão</vt:lpstr>
      <vt:lpstr>Título1</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ENTENDIMENTO DO STJ SOBRE ICMS ST NO CÁLCULO DO VA</vt:lpstr>
      <vt:lpstr> NOTA FISCAL EMITIDA POR SUBSTITUTO TRIBUTÁRIO DO ICMS</vt:lpstr>
      <vt:lpstr> NOTA FISCAL EMITIDA POR SUBSTITUTO TRIBUTÁRIO DO ICMS</vt:lpstr>
      <vt:lpstr> NOTA FISCAL EMITIDA POR SUBSTITUTO TRIBUTÁRIO DO ICMS</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  CICLO DE ESTUDOS DE AUDITORIA  SOBRE MOVIMENTO ECONÖMICO</dc:title>
  <dc:creator>01</dc:creator>
  <cp:lastModifiedBy>Luiz_Antonio</cp:lastModifiedBy>
  <cp:revision>54</cp:revision>
  <cp:lastPrinted>2010-02-02T13:50:02Z</cp:lastPrinted>
  <dcterms:modified xsi:type="dcterms:W3CDTF">2016-09-22T12:49:09Z</dcterms:modified>
</cp:coreProperties>
</file>